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Verdana Pr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osis Bold" panose="020B0604020202020204" charset="0"/>
      <p:regular r:id="rId17"/>
    </p:embeddedFont>
    <p:embeddedFont>
      <p:font typeface="Eras Demi ITC" panose="020B0805030504020804" pitchFamily="34" charset="0"/>
      <p:regular r:id="rId18"/>
    </p:embeddedFont>
    <p:embeddedFont>
      <p:font typeface="Verdana Pro Bold" panose="020B0604020202020204" charset="0"/>
      <p:regular r:id="rId19"/>
    </p:embeddedFont>
    <p:embeddedFont>
      <p:font typeface="Gill Sans Light" panose="020B0604020202020204" charset="0"/>
      <p:regular r:id="rId20"/>
    </p:embeddedFont>
    <p:embeddedFont>
      <p:font typeface="Gill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66" b="-3666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-289836" y="-2268228"/>
            <a:ext cx="18607954" cy="12936679"/>
            <a:chOff x="0" y="0"/>
            <a:chExt cx="3012208" cy="20941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2208" cy="2094157"/>
            </a:xfrm>
            <a:custGeom>
              <a:avLst/>
              <a:gdLst/>
              <a:ahLst/>
              <a:cxnLst/>
              <a:rect l="l" t="t" r="r" b="b"/>
              <a:pathLst>
                <a:path w="3012208" h="2094157">
                  <a:moveTo>
                    <a:pt x="2887748" y="2094157"/>
                  </a:moveTo>
                  <a:lnTo>
                    <a:pt x="124460" y="2094157"/>
                  </a:lnTo>
                  <a:cubicBezTo>
                    <a:pt x="55880" y="2094157"/>
                    <a:pt x="0" y="2038277"/>
                    <a:pt x="0" y="19696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7748" y="0"/>
                  </a:lnTo>
                  <a:cubicBezTo>
                    <a:pt x="2956328" y="0"/>
                    <a:pt x="3012208" y="55880"/>
                    <a:pt x="3012208" y="124460"/>
                  </a:cubicBezTo>
                  <a:lnTo>
                    <a:pt x="3012208" y="1969697"/>
                  </a:lnTo>
                  <a:cubicBezTo>
                    <a:pt x="3012208" y="2038277"/>
                    <a:pt x="2956328" y="2094157"/>
                    <a:pt x="2887748" y="2094157"/>
                  </a:cubicBez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622168" y="104157"/>
            <a:ext cx="1250321" cy="1250321"/>
            <a:chOff x="0" y="0"/>
            <a:chExt cx="3282950" cy="3282950"/>
          </a:xfrm>
        </p:grpSpPr>
        <p:sp>
          <p:nvSpPr>
            <p:cNvPr id="6" name="Freeform 6"/>
            <p:cNvSpPr/>
            <p:nvPr/>
          </p:nvSpPr>
          <p:spPr>
            <a:xfrm flipH="1"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3282950" y="0"/>
                  </a:moveTo>
                  <a:lnTo>
                    <a:pt x="750570" y="0"/>
                  </a:lnTo>
                  <a:cubicBezTo>
                    <a:pt x="336550" y="0"/>
                    <a:pt x="0" y="336550"/>
                    <a:pt x="0" y="750570"/>
                  </a:cubicBezTo>
                  <a:lnTo>
                    <a:pt x="0" y="75057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3282950" y="0"/>
                  </a:lnTo>
                  <a:lnTo>
                    <a:pt x="3282950" y="0"/>
                  </a:lnTo>
                  <a:close/>
                </a:path>
              </a:pathLst>
            </a:custGeom>
            <a:blipFill>
              <a:blip r:embed="rId3"/>
              <a:stretch>
                <a:fillRect l="-5887" t="-5887" r="-5887" b="-5887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90846" y="245613"/>
            <a:ext cx="7862257" cy="110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69"/>
              </a:lnSpc>
            </a:pPr>
            <a:r>
              <a:rPr lang="en-US" sz="3437" b="1" dirty="0" err="1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Lección</a:t>
            </a:r>
            <a:r>
              <a:rPr lang="en-US" sz="3437" b="1" dirty="0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 10 /Sociedad y </a:t>
            </a:r>
            <a:r>
              <a:rPr lang="en-US" sz="3437" b="1" dirty="0" err="1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Cristianismo</a:t>
            </a:r>
            <a:r>
              <a:rPr lang="en-US" sz="3437" b="1" dirty="0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/ </a:t>
            </a:r>
          </a:p>
          <a:p>
            <a:pPr marL="0" lvl="0" indent="0" algn="ctr">
              <a:lnSpc>
                <a:spcPts val="4469"/>
              </a:lnSpc>
            </a:pPr>
            <a:r>
              <a:rPr lang="en-US" sz="3437" b="1" dirty="0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16 de Marzo/ </a:t>
            </a:r>
            <a:r>
              <a:rPr lang="en-US" sz="3437" b="1" dirty="0" err="1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RNR</a:t>
            </a:r>
            <a:r>
              <a:rPr lang="en-US" sz="3437" b="1" dirty="0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 </a:t>
            </a:r>
            <a:r>
              <a:rPr lang="en-US" sz="3437" b="1" dirty="0" err="1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PÁG</a:t>
            </a:r>
            <a:r>
              <a:rPr lang="en-US" sz="3437" b="1" dirty="0">
                <a:ln w="28575">
                  <a:solidFill>
                    <a:schemeClr val="tx1"/>
                  </a:solidFill>
                </a:ln>
                <a:solidFill>
                  <a:srgbClr val="D4B392"/>
                </a:solidFill>
                <a:latin typeface="Dosis Bold"/>
                <a:ea typeface="Dosis Bold"/>
                <a:cs typeface="Dosis Bold"/>
                <a:sym typeface="Dosis Bold"/>
              </a:rPr>
              <a:t> 65-67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08960" y="3348245"/>
            <a:ext cx="14010360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2"/>
              </a:lnSpc>
              <a:spcBef>
                <a:spcPct val="0"/>
              </a:spcBef>
            </a:pPr>
            <a:r>
              <a:rPr lang="en-US" sz="9419" b="1" dirty="0" err="1">
                <a:ln w="76200">
                  <a:solidFill>
                    <a:schemeClr val="tx1"/>
                  </a:solidFill>
                </a:ln>
                <a:solidFill>
                  <a:srgbClr val="EC8F61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CONOCIENDO</a:t>
            </a:r>
            <a:r>
              <a:rPr lang="en-US" sz="9419" b="1" dirty="0">
                <a:ln w="76200">
                  <a:solidFill>
                    <a:schemeClr val="tx1"/>
                  </a:solidFill>
                </a:ln>
                <a:solidFill>
                  <a:srgbClr val="EC8F61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A DIOS </a:t>
            </a:r>
          </a:p>
          <a:p>
            <a:pPr algn="ctr">
              <a:lnSpc>
                <a:spcPts val="11302"/>
              </a:lnSpc>
              <a:spcBef>
                <a:spcPct val="0"/>
              </a:spcBef>
            </a:pPr>
            <a:r>
              <a:rPr lang="en-US" sz="9419" b="1" dirty="0">
                <a:ln w="76200">
                  <a:solidFill>
                    <a:schemeClr val="tx1"/>
                  </a:solidFill>
                </a:ln>
                <a:solidFill>
                  <a:srgbClr val="EC8F61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(</a:t>
            </a:r>
            <a:r>
              <a:rPr lang="en-US" sz="9419" b="1" dirty="0" err="1">
                <a:ln w="76200">
                  <a:solidFill>
                    <a:schemeClr val="tx1"/>
                  </a:solidFill>
                </a:ln>
                <a:solidFill>
                  <a:srgbClr val="EC8F61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parte</a:t>
            </a:r>
            <a:r>
              <a:rPr lang="en-US" sz="9419" b="1" dirty="0">
                <a:ln w="76200">
                  <a:solidFill>
                    <a:schemeClr val="tx1"/>
                  </a:solidFill>
                </a:ln>
                <a:solidFill>
                  <a:srgbClr val="EC8F61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2)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117" y="7112412"/>
            <a:ext cx="18288000" cy="279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4"/>
              </a:lnSpc>
              <a:spcBef>
                <a:spcPct val="0"/>
              </a:spcBef>
            </a:pP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Porque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las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cosas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invisibles de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él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,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su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eterno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poder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y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deidad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, se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hacen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claramente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visibles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desde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la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creación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del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mundo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,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siendo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entendidas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por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medio de las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cosas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hechas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, de modo que no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tienen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4470" b="1" dirty="0" err="1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excusa</a:t>
            </a:r>
            <a:r>
              <a:rPr lang="en-US" sz="4470" b="1" dirty="0">
                <a:solidFill>
                  <a:srgbClr val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Bold"/>
                <a:ea typeface="Gill Sans Bold"/>
                <a:cs typeface="Gill Sans Bold"/>
                <a:sym typeface="Gill Sans Bold"/>
              </a:rPr>
              <a:t>. Romanos 1:20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5231" y="5600700"/>
            <a:ext cx="11882494" cy="4722114"/>
          </a:xfrm>
          <a:custGeom>
            <a:avLst/>
            <a:gdLst/>
            <a:ahLst/>
            <a:cxnLst/>
            <a:rect l="l" t="t" r="r" b="b"/>
            <a:pathLst>
              <a:path w="12442521" h="5676900">
                <a:moveTo>
                  <a:pt x="0" y="0"/>
                </a:moveTo>
                <a:lnTo>
                  <a:pt x="12442521" y="0"/>
                </a:lnTo>
                <a:lnTo>
                  <a:pt x="12442521" y="5676900"/>
                </a:lnTo>
                <a:lnTo>
                  <a:pt x="0" y="5676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287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1" name="Group 11"/>
          <p:cNvGrpSpPr/>
          <p:nvPr/>
        </p:nvGrpSpPr>
        <p:grpSpPr>
          <a:xfrm>
            <a:off x="871786" y="1530646"/>
            <a:ext cx="16490323" cy="2212520"/>
            <a:chOff x="0" y="0"/>
            <a:chExt cx="21987098" cy="29500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87098" cy="2950026"/>
            </a:xfrm>
            <a:custGeom>
              <a:avLst/>
              <a:gdLst/>
              <a:ahLst/>
              <a:cxnLst/>
              <a:rect l="l" t="t" r="r" b="b"/>
              <a:pathLst>
                <a:path w="21987098" h="2950026">
                  <a:moveTo>
                    <a:pt x="0" y="0"/>
                  </a:moveTo>
                  <a:lnTo>
                    <a:pt x="21987098" y="0"/>
                  </a:lnTo>
                  <a:lnTo>
                    <a:pt x="21987098" y="2950026"/>
                  </a:lnTo>
                  <a:lnTo>
                    <a:pt x="0" y="29500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21987098" cy="308337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7920"/>
                </a:lnSpc>
              </a:pPr>
              <a:r>
                <a:rPr lang="en-US" sz="7200" b="1" dirty="0" err="1">
                  <a:solidFill>
                    <a:srgbClr val="1A32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Conclusión</a:t>
              </a:r>
              <a:endParaRPr lang="en-US" sz="7200" b="1" dirty="0">
                <a:solidFill>
                  <a:srgbClr val="1A3260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27409" y="1075337"/>
            <a:ext cx="5197306" cy="3784770"/>
            <a:chOff x="0" y="0"/>
            <a:chExt cx="6929741" cy="50463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858000" cy="4616648"/>
            </a:xfrm>
            <a:custGeom>
              <a:avLst/>
              <a:gdLst/>
              <a:ahLst/>
              <a:cxnLst/>
              <a:rect l="l" t="t" r="r" b="b"/>
              <a:pathLst>
                <a:path w="6858000" h="4616648">
                  <a:moveTo>
                    <a:pt x="0" y="0"/>
                  </a:moveTo>
                  <a:lnTo>
                    <a:pt x="6858000" y="0"/>
                  </a:lnTo>
                  <a:lnTo>
                    <a:pt x="6858000" y="4616648"/>
                  </a:lnTo>
                  <a:lnTo>
                    <a:pt x="0" y="46166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1741" y="353512"/>
              <a:ext cx="6858000" cy="469284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En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estos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grandes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misterios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la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vida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debemos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tener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la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mente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Cristo para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comprender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la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plenitud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las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cosas</a:t>
              </a:r>
              <a:r>
                <a:rPr lang="en-US" sz="36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1917724" y="20490"/>
            <a:ext cx="6370275" cy="10295466"/>
          </a:xfrm>
          <a:custGeom>
            <a:avLst/>
            <a:gdLst/>
            <a:ahLst/>
            <a:cxnLst/>
            <a:rect l="l" t="t" r="r" b="b"/>
            <a:pathLst>
              <a:path w="5791200" h="10295466">
                <a:moveTo>
                  <a:pt x="0" y="0"/>
                </a:moveTo>
                <a:lnTo>
                  <a:pt x="5791200" y="0"/>
                </a:lnTo>
                <a:lnTo>
                  <a:pt x="5791200" y="10295465"/>
                </a:lnTo>
                <a:lnTo>
                  <a:pt x="0" y="102954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8973" y="909831"/>
            <a:ext cx="16950054" cy="1888240"/>
            <a:chOff x="0" y="0"/>
            <a:chExt cx="22600072" cy="25176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00031" cy="2517648"/>
            </a:xfrm>
            <a:custGeom>
              <a:avLst/>
              <a:gdLst/>
              <a:ahLst/>
              <a:cxnLst/>
              <a:rect l="l" t="t" r="r" b="b"/>
              <a:pathLst>
                <a:path w="22600031" h="2517648">
                  <a:moveTo>
                    <a:pt x="0" y="0"/>
                  </a:moveTo>
                  <a:lnTo>
                    <a:pt x="22600031" y="0"/>
                  </a:lnTo>
                  <a:lnTo>
                    <a:pt x="22600031" y="2517648"/>
                  </a:lnTo>
                  <a:lnTo>
                    <a:pt x="0" y="2517648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1790" y="1094487"/>
            <a:ext cx="16544424" cy="1482498"/>
            <a:chOff x="0" y="0"/>
            <a:chExt cx="22059232" cy="19766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059232" cy="1976664"/>
            </a:xfrm>
            <a:custGeom>
              <a:avLst/>
              <a:gdLst/>
              <a:ahLst/>
              <a:cxnLst/>
              <a:rect l="l" t="t" r="r" b="b"/>
              <a:pathLst>
                <a:path w="22059232" h="1976664">
                  <a:moveTo>
                    <a:pt x="0" y="0"/>
                  </a:moveTo>
                  <a:lnTo>
                    <a:pt x="22059232" y="0"/>
                  </a:lnTo>
                  <a:lnTo>
                    <a:pt x="22059232" y="1976664"/>
                  </a:lnTo>
                  <a:lnTo>
                    <a:pt x="0" y="1976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61925"/>
              <a:ext cx="22059232" cy="21385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720"/>
                </a:lnSpc>
              </a:pPr>
              <a:r>
                <a:rPr lang="en-US" sz="8100" b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CONOCIENDO A DIOS (parte 2)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4362" y="3186074"/>
            <a:ext cx="7630612" cy="1106049"/>
            <a:chOff x="0" y="0"/>
            <a:chExt cx="10174150" cy="14747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74150" cy="1474732"/>
            </a:xfrm>
            <a:custGeom>
              <a:avLst/>
              <a:gdLst/>
              <a:ahLst/>
              <a:cxnLst/>
              <a:rect l="l" t="t" r="r" b="b"/>
              <a:pathLst>
                <a:path w="10174150" h="1474732">
                  <a:moveTo>
                    <a:pt x="0" y="0"/>
                  </a:moveTo>
                  <a:lnTo>
                    <a:pt x="10174150" y="0"/>
                  </a:lnTo>
                  <a:lnTo>
                    <a:pt x="10174150" y="1474732"/>
                  </a:lnTo>
                  <a:lnTo>
                    <a:pt x="0" y="14747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10174150" cy="1579507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4590B8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Verdad Bíblica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6931126" y="4292122"/>
            <a:ext cx="3803223" cy="4402931"/>
          </a:xfrm>
          <a:custGeom>
            <a:avLst/>
            <a:gdLst/>
            <a:ahLst/>
            <a:cxnLst/>
            <a:rect l="l" t="t" r="r" b="b"/>
            <a:pathLst>
              <a:path w="3803223" h="4402931">
                <a:moveTo>
                  <a:pt x="0" y="0"/>
                </a:moveTo>
                <a:lnTo>
                  <a:pt x="3803223" y="0"/>
                </a:lnTo>
                <a:lnTo>
                  <a:pt x="3803223" y="4402931"/>
                </a:lnTo>
                <a:lnTo>
                  <a:pt x="0" y="4402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700" r="-39399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7" name="Group 17"/>
          <p:cNvGrpSpPr/>
          <p:nvPr/>
        </p:nvGrpSpPr>
        <p:grpSpPr>
          <a:xfrm>
            <a:off x="10486529" y="2697200"/>
            <a:ext cx="7642899" cy="2219842"/>
            <a:chOff x="0" y="-490096"/>
            <a:chExt cx="10190533" cy="29597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174146" cy="2469693"/>
            </a:xfrm>
            <a:custGeom>
              <a:avLst/>
              <a:gdLst/>
              <a:ahLst/>
              <a:cxnLst/>
              <a:rect l="l" t="t" r="r" b="b"/>
              <a:pathLst>
                <a:path w="10174146" h="2469693">
                  <a:moveTo>
                    <a:pt x="0" y="0"/>
                  </a:moveTo>
                  <a:lnTo>
                    <a:pt x="10174146" y="0"/>
                  </a:lnTo>
                  <a:lnTo>
                    <a:pt x="10174146" y="2469693"/>
                  </a:lnTo>
                  <a:lnTo>
                    <a:pt x="0" y="24696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387" y="-490096"/>
              <a:ext cx="10174146" cy="257446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6480"/>
                </a:lnSpc>
              </a:pPr>
              <a:r>
                <a:rPr lang="en-US" sz="5400" b="1" dirty="0">
                  <a:solidFill>
                    <a:srgbClr val="4590B8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Verdad </a:t>
              </a:r>
              <a:r>
                <a:rPr lang="en-US" sz="5400" b="1" dirty="0" err="1">
                  <a:solidFill>
                    <a:srgbClr val="4590B8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Bíblica</a:t>
              </a:r>
              <a:r>
                <a:rPr lang="en-US" sz="5400" b="1" dirty="0">
                  <a:solidFill>
                    <a:srgbClr val="4590B8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5400" b="1" dirty="0" err="1">
                  <a:solidFill>
                    <a:srgbClr val="4590B8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Aplicada</a:t>
              </a:r>
              <a:endParaRPr lang="en-US" sz="5400" b="1" dirty="0">
                <a:solidFill>
                  <a:srgbClr val="4590B8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44256" y="4616350"/>
            <a:ext cx="5342915" cy="3506986"/>
            <a:chOff x="0" y="0"/>
            <a:chExt cx="7123887" cy="46759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23887" cy="4675981"/>
            </a:xfrm>
            <a:custGeom>
              <a:avLst/>
              <a:gdLst/>
              <a:ahLst/>
              <a:cxnLst/>
              <a:rect l="l" t="t" r="r" b="b"/>
              <a:pathLst>
                <a:path w="7123887" h="4675981">
                  <a:moveTo>
                    <a:pt x="0" y="0"/>
                  </a:moveTo>
                  <a:lnTo>
                    <a:pt x="7123887" y="0"/>
                  </a:lnTo>
                  <a:lnTo>
                    <a:pt x="7123887" y="4675981"/>
                  </a:lnTo>
                  <a:lnTo>
                    <a:pt x="0" y="46759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525"/>
              <a:ext cx="7123887" cy="46664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Dios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revela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su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sabiduría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a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los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que le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aman</a:t>
              </a:r>
              <a:endParaRPr lang="en-US" sz="54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735175" y="4672739"/>
            <a:ext cx="6883852" cy="5145286"/>
            <a:chOff x="0" y="0"/>
            <a:chExt cx="9178469" cy="686038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178468" cy="6860381"/>
            </a:xfrm>
            <a:custGeom>
              <a:avLst/>
              <a:gdLst/>
              <a:ahLst/>
              <a:cxnLst/>
              <a:rect l="l" t="t" r="r" b="b"/>
              <a:pathLst>
                <a:path w="9178468" h="6860381">
                  <a:moveTo>
                    <a:pt x="0" y="0"/>
                  </a:moveTo>
                  <a:lnTo>
                    <a:pt x="9178468" y="0"/>
                  </a:lnTo>
                  <a:lnTo>
                    <a:pt x="9178468" y="6860381"/>
                  </a:lnTo>
                  <a:lnTo>
                    <a:pt x="0" y="68603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9178469" cy="68508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El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Señor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nos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ayuda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a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entender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por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el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Espíritu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Santo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los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grandes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5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misterios</a:t>
              </a:r>
              <a:r>
                <a:rPr lang="en-US" sz="5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de Dios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4716" y="933346"/>
            <a:ext cx="16964007" cy="1783947"/>
            <a:chOff x="0" y="0"/>
            <a:chExt cx="22618676" cy="23785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18700" cy="2378583"/>
            </a:xfrm>
            <a:custGeom>
              <a:avLst/>
              <a:gdLst/>
              <a:ahLst/>
              <a:cxnLst/>
              <a:rect l="l" t="t" r="r" b="b"/>
              <a:pathLst>
                <a:path w="22618700" h="2378583">
                  <a:moveTo>
                    <a:pt x="0" y="0"/>
                  </a:moveTo>
                  <a:lnTo>
                    <a:pt x="22618700" y="0"/>
                  </a:lnTo>
                  <a:lnTo>
                    <a:pt x="22618700" y="2378583"/>
                  </a:lnTo>
                  <a:lnTo>
                    <a:pt x="0" y="2378583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1788" y="874640"/>
            <a:ext cx="16544424" cy="2519350"/>
            <a:chOff x="0" y="-238125"/>
            <a:chExt cx="22059232" cy="33591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059232" cy="3121008"/>
            </a:xfrm>
            <a:custGeom>
              <a:avLst/>
              <a:gdLst/>
              <a:ahLst/>
              <a:cxnLst/>
              <a:rect l="l" t="t" r="r" b="b"/>
              <a:pathLst>
                <a:path w="22059232" h="3121008">
                  <a:moveTo>
                    <a:pt x="0" y="0"/>
                  </a:moveTo>
                  <a:lnTo>
                    <a:pt x="22059232" y="0"/>
                  </a:lnTo>
                  <a:lnTo>
                    <a:pt x="22059232" y="3121008"/>
                  </a:lnTo>
                  <a:lnTo>
                    <a:pt x="0" y="31210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38125"/>
              <a:ext cx="22059232" cy="237858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4639"/>
                </a:lnSpc>
              </a:pPr>
              <a:r>
                <a:rPr lang="en-US" sz="12199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Intro...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8128" y="3195820"/>
            <a:ext cx="5967162" cy="2572643"/>
            <a:chOff x="0" y="0"/>
            <a:chExt cx="7956216" cy="34301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956216" cy="3430190"/>
            </a:xfrm>
            <a:custGeom>
              <a:avLst/>
              <a:gdLst/>
              <a:ahLst/>
              <a:cxnLst/>
              <a:rect l="l" t="t" r="r" b="b"/>
              <a:pathLst>
                <a:path w="7956216" h="3430190">
                  <a:moveTo>
                    <a:pt x="0" y="0"/>
                  </a:moveTo>
                  <a:lnTo>
                    <a:pt x="7956216" y="0"/>
                  </a:lnTo>
                  <a:lnTo>
                    <a:pt x="7956216" y="3430190"/>
                  </a:lnTo>
                  <a:lnTo>
                    <a:pt x="0" y="343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7956216" cy="34301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9"/>
                </a:lnSpc>
              </a:pP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El pastor y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escritor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Antonio Cruz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en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su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libro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Dios, Ciencia y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Conciencia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hace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una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comparativa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entre un gran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científico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del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siglo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XX </a:t>
              </a:r>
              <a:r>
                <a:rPr lang="en-US" sz="26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llamado</a:t>
              </a:r>
              <a:r>
                <a:rPr lang="en-US" sz="26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Richard Dawkins y San Pablo. </a:t>
              </a:r>
            </a:p>
          </p:txBody>
        </p:sp>
      </p:grpSp>
      <p:sp>
        <p:nvSpPr>
          <p:cNvPr id="16" name="Freeform 16" descr="El Hombre Contra La Máquina Compite En El Futuro Fotos, retratos, imágenes  y fotografía de archivo libres de derecho. Image 84494258"/>
          <p:cNvSpPr/>
          <p:nvPr/>
        </p:nvSpPr>
        <p:spPr>
          <a:xfrm>
            <a:off x="669801" y="6028719"/>
            <a:ext cx="5087442" cy="2543721"/>
          </a:xfrm>
          <a:custGeom>
            <a:avLst/>
            <a:gdLst/>
            <a:ahLst/>
            <a:cxnLst/>
            <a:rect l="l" t="t" r="r" b="b"/>
            <a:pathLst>
              <a:path w="5087442" h="2543721">
                <a:moveTo>
                  <a:pt x="0" y="0"/>
                </a:moveTo>
                <a:lnTo>
                  <a:pt x="5087442" y="0"/>
                </a:lnTo>
                <a:lnTo>
                  <a:pt x="5087442" y="2543721"/>
                </a:lnTo>
                <a:lnTo>
                  <a:pt x="0" y="25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7" name="Group 17"/>
          <p:cNvGrpSpPr/>
          <p:nvPr/>
        </p:nvGrpSpPr>
        <p:grpSpPr>
          <a:xfrm>
            <a:off x="10401300" y="2935565"/>
            <a:ext cx="7238998" cy="3359944"/>
            <a:chOff x="0" y="0"/>
            <a:chExt cx="9651998" cy="44799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651998" cy="4479925"/>
            </a:xfrm>
            <a:custGeom>
              <a:avLst/>
              <a:gdLst/>
              <a:ahLst/>
              <a:cxnLst/>
              <a:rect l="l" t="t" r="r" b="b"/>
              <a:pathLst>
                <a:path w="9651998" h="4479925">
                  <a:moveTo>
                    <a:pt x="0" y="0"/>
                  </a:moveTo>
                  <a:lnTo>
                    <a:pt x="9651998" y="0"/>
                  </a:lnTo>
                  <a:lnTo>
                    <a:pt x="9651998" y="4479925"/>
                  </a:lnTo>
                  <a:lnTo>
                    <a:pt x="0" y="44799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9651998" cy="44704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7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Dawkins escribe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en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su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libro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“El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espejismo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de Dios”  que la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creencia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de Dios se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puede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calificar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de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delirio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o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locura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y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aludiendo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al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escritor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norteamericano Robert M.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Pirsing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cuando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una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persona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sufre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delirios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se dice que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esta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loca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o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demente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pero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cuando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los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padecen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muchas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personas a la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vez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, se le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denomina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religión</a:t>
              </a:r>
              <a:r>
                <a:rPr lang="en-US" sz="2400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62745" y="5863713"/>
            <a:ext cx="4859460" cy="3778362"/>
            <a:chOff x="0" y="0"/>
            <a:chExt cx="6479280" cy="503781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479280" cy="5037816"/>
            </a:xfrm>
            <a:custGeom>
              <a:avLst/>
              <a:gdLst/>
              <a:ahLst/>
              <a:cxnLst/>
              <a:rect l="l" t="t" r="r" b="b"/>
              <a:pathLst>
                <a:path w="6479280" h="5037816">
                  <a:moveTo>
                    <a:pt x="0" y="0"/>
                  </a:moveTo>
                  <a:lnTo>
                    <a:pt x="6479280" y="0"/>
                  </a:lnTo>
                  <a:lnTo>
                    <a:pt x="6479280" y="5037816"/>
                  </a:lnTo>
                  <a:lnTo>
                    <a:pt x="0" y="50378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6479280" cy="50378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1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Pablo dice: Pero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el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hombre natural no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percibe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las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cosas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que son del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Espíritu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de Dios,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porque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para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él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son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locura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, y no las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puede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entender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,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porque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se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han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de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discernir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599" b="1" dirty="0" err="1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espiritualmente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. 1ª </a:t>
              </a:r>
              <a:r>
                <a:rPr lang="en-US" sz="2599" b="1" dirty="0" err="1" smtClean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Corintios</a:t>
              </a:r>
              <a:r>
                <a:rPr lang="en-US" sz="2599" b="1" dirty="0" smtClean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 </a:t>
              </a:r>
              <a:r>
                <a:rPr lang="en-US" sz="2599" b="1" dirty="0">
                  <a:solidFill>
                    <a:srgbClr val="000000"/>
                  </a:solidFill>
                  <a:latin typeface="Verdana Pro Bold"/>
                  <a:ea typeface="Verdana Pro Bold"/>
                  <a:cs typeface="Verdana Pro Bold"/>
                  <a:sym typeface="Verdana Pro Bold"/>
                </a:rPr>
                <a:t>2.14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1552798" y="6304136"/>
            <a:ext cx="5869454" cy="3794835"/>
          </a:xfrm>
          <a:custGeom>
            <a:avLst/>
            <a:gdLst/>
            <a:ahLst/>
            <a:cxnLst/>
            <a:rect l="l" t="t" r="r" b="b"/>
            <a:pathLst>
              <a:path w="5869454" h="3794835">
                <a:moveTo>
                  <a:pt x="0" y="0"/>
                </a:moveTo>
                <a:lnTo>
                  <a:pt x="5869453" y="0"/>
                </a:lnTo>
                <a:lnTo>
                  <a:pt x="5869453" y="3794834"/>
                </a:lnTo>
                <a:lnTo>
                  <a:pt x="0" y="379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8973" y="909831"/>
            <a:ext cx="16950054" cy="1888240"/>
            <a:chOff x="0" y="0"/>
            <a:chExt cx="22600072" cy="25176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00031" cy="2517648"/>
            </a:xfrm>
            <a:custGeom>
              <a:avLst/>
              <a:gdLst/>
              <a:ahLst/>
              <a:cxnLst/>
              <a:rect l="l" t="t" r="r" b="b"/>
              <a:pathLst>
                <a:path w="22600031" h="2517648">
                  <a:moveTo>
                    <a:pt x="0" y="0"/>
                  </a:moveTo>
                  <a:lnTo>
                    <a:pt x="22600031" y="0"/>
                  </a:lnTo>
                  <a:lnTo>
                    <a:pt x="22600031" y="2517648"/>
                  </a:lnTo>
                  <a:lnTo>
                    <a:pt x="0" y="2517648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1789" y="1094487"/>
            <a:ext cx="16544424" cy="1549679"/>
            <a:chOff x="0" y="0"/>
            <a:chExt cx="22059232" cy="20662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059232" cy="2066239"/>
            </a:xfrm>
            <a:custGeom>
              <a:avLst/>
              <a:gdLst/>
              <a:ahLst/>
              <a:cxnLst/>
              <a:rect l="l" t="t" r="r" b="b"/>
              <a:pathLst>
                <a:path w="22059232" h="2066239">
                  <a:moveTo>
                    <a:pt x="0" y="0"/>
                  </a:moveTo>
                  <a:lnTo>
                    <a:pt x="22059232" y="0"/>
                  </a:lnTo>
                  <a:lnTo>
                    <a:pt x="22059232" y="2066239"/>
                  </a:lnTo>
                  <a:lnTo>
                    <a:pt x="0" y="20662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61925"/>
              <a:ext cx="22059232" cy="222816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9720"/>
                </a:lnSpc>
              </a:pPr>
              <a:r>
                <a:rPr lang="en-US" sz="8100" b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1. LA EXISTENCIA DE DIOS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045364" y="2953358"/>
            <a:ext cx="7370850" cy="6636436"/>
          </a:xfrm>
          <a:custGeom>
            <a:avLst/>
            <a:gdLst/>
            <a:ahLst/>
            <a:cxnLst/>
            <a:rect l="l" t="t" r="r" b="b"/>
            <a:pathLst>
              <a:path w="7370850" h="6636436">
                <a:moveTo>
                  <a:pt x="0" y="0"/>
                </a:moveTo>
                <a:lnTo>
                  <a:pt x="7370850" y="0"/>
                </a:lnTo>
                <a:lnTo>
                  <a:pt x="7370850" y="6636436"/>
                </a:lnTo>
                <a:lnTo>
                  <a:pt x="0" y="6636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533400" y="3347698"/>
            <a:ext cx="9082352" cy="584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2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A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muchas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personas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como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Richard Dawkins les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resulta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muy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difícil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entender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la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existencia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de Dios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como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creador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y no es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fácil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demostrar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a Dios de forma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matemática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o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por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medio de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razonamiento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filosófico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.</a:t>
            </a:r>
          </a:p>
          <a:p>
            <a:pPr algn="ctr">
              <a:lnSpc>
                <a:spcPts val="3772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Los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cristianos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queremos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demostrar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a 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D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ios a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través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de la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Biblia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.</a:t>
            </a:r>
            <a:endParaRPr lang="en-US" sz="3600" b="1" dirty="0" smtClean="0">
              <a:solidFill>
                <a:srgbClr val="000000"/>
              </a:solidFill>
              <a:latin typeface="Gill Sans Bold"/>
              <a:ea typeface="Gill Sans Bold"/>
              <a:cs typeface="Gill Sans Bold"/>
              <a:sym typeface="Gill Sans Bold"/>
            </a:endParaRPr>
          </a:p>
          <a:p>
            <a:pPr algn="ctr">
              <a:lnSpc>
                <a:spcPts val="3772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Antonio 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Cruz dice: 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“La 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Biblia es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útil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cuando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se </a:t>
            </a:r>
            <a:r>
              <a:rPr lang="en-US" sz="3600" b="1" dirty="0" err="1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acepta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la palabra de 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Dios,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pero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hay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que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leer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qué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nos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dice el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Apóstol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Pablo 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en </a:t>
            </a:r>
            <a:r>
              <a:rPr lang="en-US" sz="3600" b="1" dirty="0" err="1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Romanos</a:t>
            </a:r>
            <a:r>
              <a:rPr lang="en-US" sz="36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1:20. </a:t>
            </a:r>
            <a:endParaRPr lang="en-US" sz="3600" b="1" dirty="0">
              <a:solidFill>
                <a:srgbClr val="000000"/>
              </a:solidFill>
              <a:latin typeface="Gill Sans Bold"/>
              <a:ea typeface="Gill Sans Bold"/>
              <a:cs typeface="Gill Sans Bold"/>
              <a:sym typeface="Gill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0429" y="921610"/>
            <a:ext cx="16964007" cy="1783947"/>
            <a:chOff x="0" y="0"/>
            <a:chExt cx="22618676" cy="23785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18700" cy="2378583"/>
            </a:xfrm>
            <a:custGeom>
              <a:avLst/>
              <a:gdLst/>
              <a:ahLst/>
              <a:cxnLst/>
              <a:rect l="l" t="t" r="r" b="b"/>
              <a:pathLst>
                <a:path w="22618700" h="2378583">
                  <a:moveTo>
                    <a:pt x="0" y="0"/>
                  </a:moveTo>
                  <a:lnTo>
                    <a:pt x="22618700" y="0"/>
                  </a:lnTo>
                  <a:lnTo>
                    <a:pt x="22618700" y="2378583"/>
                  </a:lnTo>
                  <a:lnTo>
                    <a:pt x="0" y="2378583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" name="Freeform 10" descr="Dios | Desmotivaciones"/>
          <p:cNvSpPr/>
          <p:nvPr/>
        </p:nvSpPr>
        <p:spPr>
          <a:xfrm>
            <a:off x="9515198" y="3290860"/>
            <a:ext cx="8471095" cy="6118018"/>
          </a:xfrm>
          <a:custGeom>
            <a:avLst/>
            <a:gdLst/>
            <a:ahLst/>
            <a:cxnLst/>
            <a:rect l="l" t="t" r="r" b="b"/>
            <a:pathLst>
              <a:path w="8471095" h="6118018">
                <a:moveTo>
                  <a:pt x="0" y="0"/>
                </a:moveTo>
                <a:lnTo>
                  <a:pt x="8471095" y="0"/>
                </a:lnTo>
                <a:lnTo>
                  <a:pt x="8471095" y="6118019"/>
                </a:lnTo>
                <a:lnTo>
                  <a:pt x="0" y="611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69" t="-7407" r="-5416" b="-3081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11" name="Group 11"/>
          <p:cNvGrpSpPr/>
          <p:nvPr/>
        </p:nvGrpSpPr>
        <p:grpSpPr>
          <a:xfrm>
            <a:off x="871788" y="1053234"/>
            <a:ext cx="16544424" cy="1520700"/>
            <a:chOff x="0" y="0"/>
            <a:chExt cx="22059232" cy="2027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059232" cy="2027600"/>
            </a:xfrm>
            <a:custGeom>
              <a:avLst/>
              <a:gdLst/>
              <a:ahLst/>
              <a:cxnLst/>
              <a:rect l="l" t="t" r="r" b="b"/>
              <a:pathLst>
                <a:path w="22059232" h="2027600">
                  <a:moveTo>
                    <a:pt x="0" y="0"/>
                  </a:moveTo>
                  <a:lnTo>
                    <a:pt x="22059232" y="0"/>
                  </a:lnTo>
                  <a:lnTo>
                    <a:pt x="22059232" y="2027600"/>
                  </a:lnTo>
                  <a:lnTo>
                    <a:pt x="0" y="2027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23825"/>
              <a:ext cx="22059232" cy="215142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7320"/>
                </a:lnSpc>
              </a:pPr>
              <a:r>
                <a:rPr lang="en-US" sz="6100" b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II. LA RACIONALIDAD DE LA CREACIÓN.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2522" y="1438201"/>
            <a:ext cx="9450611" cy="8848799"/>
            <a:chOff x="0" y="-1714599"/>
            <a:chExt cx="12600814" cy="11798399"/>
          </a:xfrm>
        </p:grpSpPr>
        <p:sp>
          <p:nvSpPr>
            <p:cNvPr id="15" name="Freeform 15"/>
            <p:cNvSpPr/>
            <p:nvPr/>
          </p:nvSpPr>
          <p:spPr>
            <a:xfrm>
              <a:off x="281812" y="-1714599"/>
              <a:ext cx="12319002" cy="10083800"/>
            </a:xfrm>
            <a:custGeom>
              <a:avLst/>
              <a:gdLst/>
              <a:ahLst/>
              <a:cxnLst/>
              <a:rect l="l" t="t" r="r" b="b"/>
              <a:pathLst>
                <a:path w="12319002" h="10083800">
                  <a:moveTo>
                    <a:pt x="0" y="0"/>
                  </a:moveTo>
                  <a:lnTo>
                    <a:pt x="12319002" y="0"/>
                  </a:lnTo>
                  <a:lnTo>
                    <a:pt x="12319002" y="10083800"/>
                  </a:lnTo>
                  <a:lnTo>
                    <a:pt x="0" y="10083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2319002" cy="101409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360"/>
                </a:lnSpc>
              </a:pPr>
              <a:endParaRPr lang="en-US" sz="3200" b="1" dirty="0" smtClean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r>
                <a:rPr lang="en-US" sz="3200" b="1" dirty="0" smtClean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El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Apóstol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Pablo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habla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la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racionalidad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a las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cosas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hechas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, hay que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mirar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que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todo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el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universo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esta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hecho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con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racionalidad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y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por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ello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podemos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estudiarlo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analizarlo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e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intentar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comprenderlo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 </a:t>
              </a:r>
              <a:endParaRPr lang="en-US" sz="3200" b="1" dirty="0" smtClean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r>
                <a:rPr lang="en-US" sz="3200" b="1" dirty="0" smtClean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Un </a:t>
              </a:r>
              <a:r>
                <a:rPr lang="en-US" sz="3200" b="1" dirty="0" err="1" smtClean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ejemplo</a:t>
              </a:r>
              <a:r>
                <a:rPr lang="en-US" sz="3200" b="1" dirty="0" smtClean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 smtClean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</a:t>
              </a:r>
              <a:r>
                <a:rPr lang="en-US" sz="3200" b="1" dirty="0" smtClean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la ley de </a:t>
              </a:r>
              <a:r>
                <a:rPr lang="en-US" sz="3200" b="1" dirty="0" err="1" smtClean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Benford</a:t>
              </a:r>
              <a:r>
                <a:rPr lang="en-US" sz="2800" b="1" dirty="0" smtClean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</a:t>
              </a:r>
            </a:p>
            <a:p>
              <a:pPr algn="ctr">
                <a:lnSpc>
                  <a:spcPts val="3360"/>
                </a:lnSpc>
              </a:pPr>
              <a:endParaRPr lang="en-US" sz="2800" b="1" dirty="0" smtClean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 smtClean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 smtClean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 smtClean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3D3D3D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40869" y="3738722"/>
            <a:ext cx="8382000" cy="5367178"/>
            <a:chOff x="0" y="-57149"/>
            <a:chExt cx="11176000" cy="71562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176000" cy="5724644"/>
            </a:xfrm>
            <a:custGeom>
              <a:avLst/>
              <a:gdLst/>
              <a:ahLst/>
              <a:cxnLst/>
              <a:rect l="l" t="t" r="r" b="b"/>
              <a:pathLst>
                <a:path w="11176000" h="5724644">
                  <a:moveTo>
                    <a:pt x="0" y="0"/>
                  </a:moveTo>
                  <a:lnTo>
                    <a:pt x="11176000" y="0"/>
                  </a:lnTo>
                  <a:lnTo>
                    <a:pt x="11176000" y="5724644"/>
                  </a:lnTo>
                  <a:lnTo>
                    <a:pt x="0" y="57246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53507" y="-57149"/>
              <a:ext cx="10464801" cy="71562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Job. </a:t>
              </a:r>
              <a:r>
                <a:rPr lang="en-US" sz="2700" b="1" dirty="0" smtClean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38.33-37</a:t>
              </a:r>
            </a:p>
            <a:p>
              <a:pPr algn="ctr">
                <a:lnSpc>
                  <a:spcPts val="3240"/>
                </a:lnSpc>
              </a:pPr>
              <a:endParaRPr lang="en-US" sz="2700" b="1" dirty="0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240"/>
                </a:lnSpc>
              </a:pP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¿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Supiste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tú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las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ordenanzas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de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cielos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? </a:t>
              </a:r>
            </a:p>
            <a:p>
              <a:pPr algn="ctr">
                <a:lnSpc>
                  <a:spcPts val="3240"/>
                </a:lnSpc>
              </a:pP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¿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Dispondrás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tú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de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su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potestad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en la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tierra</a:t>
              </a:r>
              <a:r>
                <a:rPr lang="en-US" sz="2800" i="1" dirty="0" smtClean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?</a:t>
              </a:r>
            </a:p>
            <a:p>
              <a:pPr algn="ctr">
                <a:lnSpc>
                  <a:spcPts val="3240"/>
                </a:lnSpc>
              </a:pPr>
              <a:r>
                <a:rPr lang="en-US" sz="2800" i="1" dirty="0" smtClean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¿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Alzarás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tú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a las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nubes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tu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voz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, </a:t>
              </a:r>
            </a:p>
            <a:p>
              <a:pPr algn="ctr">
                <a:lnSpc>
                  <a:spcPts val="3240"/>
                </a:lnSpc>
              </a:pP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Para que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te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cubra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muchedumbre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de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aguas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? ¿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Enviarás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tú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relámpagos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, para que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ellos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vayan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? ¿Y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te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dirán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ellos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: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Henos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aquí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? ¿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Quién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puso la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sabiduría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en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el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corazón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? ¿O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quién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dio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al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espíritu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inteligencia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? ¿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Quién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puso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por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cuenta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cielos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con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sabiduría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? Y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odres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de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cielos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, ¿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quién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los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hace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 </a:t>
              </a:r>
              <a:r>
                <a:rPr lang="en-US" sz="2800" i="1" dirty="0" err="1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inclinar</a:t>
              </a:r>
              <a:r>
                <a:rPr lang="en-US" sz="2800" i="1" dirty="0">
                  <a:solidFill>
                    <a:srgbClr val="FFFFFF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, </a:t>
              </a: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64" y="6851926"/>
            <a:ext cx="5562600" cy="25340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1024" y="909831"/>
            <a:ext cx="16950054" cy="1888240"/>
            <a:chOff x="0" y="0"/>
            <a:chExt cx="22600072" cy="25176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00031" cy="2517648"/>
            </a:xfrm>
            <a:custGeom>
              <a:avLst/>
              <a:gdLst/>
              <a:ahLst/>
              <a:cxnLst/>
              <a:rect l="l" t="t" r="r" b="b"/>
              <a:pathLst>
                <a:path w="22600031" h="2517648">
                  <a:moveTo>
                    <a:pt x="0" y="0"/>
                  </a:moveTo>
                  <a:lnTo>
                    <a:pt x="22600031" y="0"/>
                  </a:lnTo>
                  <a:lnTo>
                    <a:pt x="22600031" y="2517648"/>
                  </a:lnTo>
                  <a:lnTo>
                    <a:pt x="0" y="2517648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3841" y="1094487"/>
            <a:ext cx="16544424" cy="1482498"/>
            <a:chOff x="0" y="0"/>
            <a:chExt cx="22059232" cy="19766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059232" cy="1976664"/>
            </a:xfrm>
            <a:custGeom>
              <a:avLst/>
              <a:gdLst/>
              <a:ahLst/>
              <a:cxnLst/>
              <a:rect l="l" t="t" r="r" b="b"/>
              <a:pathLst>
                <a:path w="22059232" h="1976664">
                  <a:moveTo>
                    <a:pt x="0" y="0"/>
                  </a:moveTo>
                  <a:lnTo>
                    <a:pt x="22059232" y="0"/>
                  </a:lnTo>
                  <a:lnTo>
                    <a:pt x="22059232" y="1976664"/>
                  </a:lnTo>
                  <a:lnTo>
                    <a:pt x="0" y="1976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33350"/>
              <a:ext cx="22059232" cy="211001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III. LAS COSAS HECHAS.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98677" y="2934199"/>
            <a:ext cx="3932974" cy="6048217"/>
            <a:chOff x="-58803" y="0"/>
            <a:chExt cx="6055949" cy="62631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997146" cy="4062650"/>
            </a:xfrm>
            <a:custGeom>
              <a:avLst/>
              <a:gdLst/>
              <a:ahLst/>
              <a:cxnLst/>
              <a:rect l="l" t="t" r="r" b="b"/>
              <a:pathLst>
                <a:path w="5997146" h="4062650">
                  <a:moveTo>
                    <a:pt x="0" y="0"/>
                  </a:moveTo>
                  <a:lnTo>
                    <a:pt x="5997146" y="0"/>
                  </a:lnTo>
                  <a:lnTo>
                    <a:pt x="5997146" y="4062650"/>
                  </a:lnTo>
                  <a:lnTo>
                    <a:pt x="0" y="40626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58803" y="834984"/>
              <a:ext cx="5978501" cy="54281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endParaRPr lang="en-US" sz="32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ctr">
                <a:lnSpc>
                  <a:spcPts val="3240"/>
                </a:lnSpc>
              </a:pPr>
              <a:r>
                <a:rPr lang="en-US" sz="3200" b="1" dirty="0" err="1" smtClean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Otro</a:t>
              </a:r>
              <a:r>
                <a:rPr lang="en-US" sz="3200" b="1" dirty="0" smtClean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gran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ejemplo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la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visibilidad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Dios en la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creación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la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vida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la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cual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solo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puede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ser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explicada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si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existe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un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ser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trascendente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 Los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seres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vivos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tenemos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cuatro</a:t>
              </a:r>
              <a:r>
                <a:rPr lang="en-US" sz="3200" b="1" dirty="0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características</a:t>
              </a:r>
              <a:r>
                <a:rPr lang="en-US" sz="27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98393" y="2676997"/>
            <a:ext cx="8616222" cy="6983542"/>
            <a:chOff x="0" y="0"/>
            <a:chExt cx="9311390" cy="9311390"/>
          </a:xfrm>
        </p:grpSpPr>
        <p:sp>
          <p:nvSpPr>
            <p:cNvPr id="17" name="Freeform 17"/>
            <p:cNvSpPr/>
            <p:nvPr/>
          </p:nvSpPr>
          <p:spPr>
            <a:xfrm>
              <a:off x="-58928" y="781431"/>
              <a:ext cx="9355201" cy="8587106"/>
            </a:xfrm>
            <a:custGeom>
              <a:avLst/>
              <a:gdLst/>
              <a:ahLst/>
              <a:cxnLst/>
              <a:rect l="l" t="t" r="r" b="b"/>
              <a:pathLst>
                <a:path w="9355201" h="8587106">
                  <a:moveTo>
                    <a:pt x="6845554" y="0"/>
                  </a:moveTo>
                  <a:cubicBezTo>
                    <a:pt x="8460613" y="888238"/>
                    <a:pt x="9355201" y="2685288"/>
                    <a:pt x="9090533" y="4509389"/>
                  </a:cubicBezTo>
                  <a:cubicBezTo>
                    <a:pt x="8825866" y="6333491"/>
                    <a:pt x="7457186" y="7801991"/>
                    <a:pt x="5656199" y="8194548"/>
                  </a:cubicBezTo>
                  <a:cubicBezTo>
                    <a:pt x="3855213" y="8587106"/>
                    <a:pt x="1999742" y="7821168"/>
                    <a:pt x="999871" y="6272657"/>
                  </a:cubicBezTo>
                  <a:cubicBezTo>
                    <a:pt x="0" y="4724146"/>
                    <a:pt x="65786" y="2717927"/>
                    <a:pt x="1164717" y="1238123"/>
                  </a:cubicBezTo>
                  <a:lnTo>
                    <a:pt x="988441" y="1085215"/>
                  </a:lnTo>
                  <a:lnTo>
                    <a:pt x="1537843" y="1120267"/>
                  </a:lnTo>
                  <a:lnTo>
                    <a:pt x="1670431" y="1676527"/>
                  </a:lnTo>
                  <a:lnTo>
                    <a:pt x="1494155" y="1523746"/>
                  </a:lnTo>
                  <a:cubicBezTo>
                    <a:pt x="516128" y="2863723"/>
                    <a:pt x="470027" y="4669409"/>
                    <a:pt x="1378458" y="6057646"/>
                  </a:cubicBezTo>
                  <a:cubicBezTo>
                    <a:pt x="2286889" y="7445883"/>
                    <a:pt x="3960241" y="8126349"/>
                    <a:pt x="5579745" y="7766304"/>
                  </a:cubicBezTo>
                  <a:cubicBezTo>
                    <a:pt x="7199249" y="7406258"/>
                    <a:pt x="8426577" y="6081141"/>
                    <a:pt x="8661527" y="4438777"/>
                  </a:cubicBezTo>
                  <a:cubicBezTo>
                    <a:pt x="8896477" y="2796413"/>
                    <a:pt x="8089773" y="1180338"/>
                    <a:pt x="6636131" y="380746"/>
                  </a:cubicBezTo>
                  <a:close/>
                </a:path>
              </a:pathLst>
            </a:custGeom>
            <a:solidFill>
              <a:srgbClr val="CFDBE6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004578" y="2750586"/>
            <a:ext cx="4503483" cy="2268410"/>
            <a:chOff x="0" y="0"/>
            <a:chExt cx="6004644" cy="3024546"/>
          </a:xfrm>
        </p:grpSpPr>
        <p:sp>
          <p:nvSpPr>
            <p:cNvPr id="19" name="Freeform 19"/>
            <p:cNvSpPr/>
            <p:nvPr/>
          </p:nvSpPr>
          <p:spPr>
            <a:xfrm>
              <a:off x="22225" y="22225"/>
              <a:ext cx="5960237" cy="2980055"/>
            </a:xfrm>
            <a:custGeom>
              <a:avLst/>
              <a:gdLst/>
              <a:ahLst/>
              <a:cxnLst/>
              <a:rect l="l" t="t" r="r" b="b"/>
              <a:pathLst>
                <a:path w="5960237" h="2980055">
                  <a:moveTo>
                    <a:pt x="0" y="496697"/>
                  </a:moveTo>
                  <a:cubicBezTo>
                    <a:pt x="0" y="222377"/>
                    <a:pt x="224028" y="0"/>
                    <a:pt x="500380" y="0"/>
                  </a:cubicBezTo>
                  <a:lnTo>
                    <a:pt x="5459857" y="0"/>
                  </a:lnTo>
                  <a:cubicBezTo>
                    <a:pt x="5736209" y="0"/>
                    <a:pt x="5960237" y="222377"/>
                    <a:pt x="5960237" y="496697"/>
                  </a:cubicBezTo>
                  <a:lnTo>
                    <a:pt x="5960237" y="2483358"/>
                  </a:lnTo>
                  <a:cubicBezTo>
                    <a:pt x="5960237" y="2757678"/>
                    <a:pt x="5736209" y="2980055"/>
                    <a:pt x="5459857" y="2980055"/>
                  </a:cubicBezTo>
                  <a:lnTo>
                    <a:pt x="500380" y="2980055"/>
                  </a:lnTo>
                  <a:cubicBezTo>
                    <a:pt x="224028" y="2980055"/>
                    <a:pt x="0" y="2757678"/>
                    <a:pt x="0" y="2483358"/>
                  </a:cubicBez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6004687" cy="3024505"/>
            </a:xfrm>
            <a:custGeom>
              <a:avLst/>
              <a:gdLst/>
              <a:ahLst/>
              <a:cxnLst/>
              <a:rect l="l" t="t" r="r" b="b"/>
              <a:pathLst>
                <a:path w="6004687" h="3024505">
                  <a:moveTo>
                    <a:pt x="0" y="518922"/>
                  </a:moveTo>
                  <a:cubicBezTo>
                    <a:pt x="0" y="232156"/>
                    <a:pt x="234188" y="0"/>
                    <a:pt x="522605" y="0"/>
                  </a:cubicBezTo>
                  <a:lnTo>
                    <a:pt x="5482082" y="0"/>
                  </a:lnTo>
                  <a:lnTo>
                    <a:pt x="5482082" y="22225"/>
                  </a:lnTo>
                  <a:lnTo>
                    <a:pt x="5482082" y="0"/>
                  </a:lnTo>
                  <a:cubicBezTo>
                    <a:pt x="5770499" y="0"/>
                    <a:pt x="6004687" y="232156"/>
                    <a:pt x="6004687" y="518922"/>
                  </a:cubicBezTo>
                  <a:lnTo>
                    <a:pt x="5982462" y="518922"/>
                  </a:lnTo>
                  <a:lnTo>
                    <a:pt x="6004687" y="518922"/>
                  </a:lnTo>
                  <a:lnTo>
                    <a:pt x="6004687" y="2505583"/>
                  </a:lnTo>
                  <a:lnTo>
                    <a:pt x="5982462" y="2505583"/>
                  </a:lnTo>
                  <a:lnTo>
                    <a:pt x="6004687" y="2505583"/>
                  </a:lnTo>
                  <a:cubicBezTo>
                    <a:pt x="6004687" y="2792349"/>
                    <a:pt x="5770499" y="3024505"/>
                    <a:pt x="5482082" y="3024505"/>
                  </a:cubicBezTo>
                  <a:lnTo>
                    <a:pt x="5482082" y="3002280"/>
                  </a:lnTo>
                  <a:lnTo>
                    <a:pt x="5482082" y="3024505"/>
                  </a:lnTo>
                  <a:lnTo>
                    <a:pt x="522605" y="3024505"/>
                  </a:lnTo>
                  <a:lnTo>
                    <a:pt x="522605" y="3002280"/>
                  </a:lnTo>
                  <a:lnTo>
                    <a:pt x="522605" y="3024505"/>
                  </a:lnTo>
                  <a:cubicBezTo>
                    <a:pt x="234188" y="3024505"/>
                    <a:pt x="0" y="2792349"/>
                    <a:pt x="0" y="2505583"/>
                  </a:cubicBezTo>
                  <a:lnTo>
                    <a:pt x="0" y="518922"/>
                  </a:lnTo>
                  <a:lnTo>
                    <a:pt x="22225" y="518922"/>
                  </a:lnTo>
                  <a:lnTo>
                    <a:pt x="0" y="518922"/>
                  </a:lnTo>
                  <a:moveTo>
                    <a:pt x="44450" y="518922"/>
                  </a:moveTo>
                  <a:lnTo>
                    <a:pt x="44450" y="2505583"/>
                  </a:lnTo>
                  <a:lnTo>
                    <a:pt x="22225" y="2505583"/>
                  </a:lnTo>
                  <a:lnTo>
                    <a:pt x="44450" y="2505583"/>
                  </a:lnTo>
                  <a:cubicBezTo>
                    <a:pt x="44450" y="2767457"/>
                    <a:pt x="258318" y="2980055"/>
                    <a:pt x="522605" y="2980055"/>
                  </a:cubicBezTo>
                  <a:lnTo>
                    <a:pt x="5482082" y="2980055"/>
                  </a:lnTo>
                  <a:cubicBezTo>
                    <a:pt x="5746369" y="2980055"/>
                    <a:pt x="5960237" y="2767457"/>
                    <a:pt x="5960237" y="2505583"/>
                  </a:cubicBezTo>
                  <a:lnTo>
                    <a:pt x="5960237" y="518922"/>
                  </a:lnTo>
                  <a:cubicBezTo>
                    <a:pt x="5960237" y="257048"/>
                    <a:pt x="5746369" y="44450"/>
                    <a:pt x="5482082" y="44450"/>
                  </a:cubicBezTo>
                  <a:lnTo>
                    <a:pt x="522605" y="44450"/>
                  </a:lnTo>
                  <a:lnTo>
                    <a:pt x="522605" y="22225"/>
                  </a:lnTo>
                  <a:lnTo>
                    <a:pt x="522605" y="44450"/>
                  </a:lnTo>
                  <a:cubicBezTo>
                    <a:pt x="258318" y="44450"/>
                    <a:pt x="44450" y="257048"/>
                    <a:pt x="44450" y="51892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53451" y="2404631"/>
            <a:ext cx="9054912" cy="2439696"/>
            <a:chOff x="0" y="-519333"/>
            <a:chExt cx="12073216" cy="3252927"/>
          </a:xfrm>
        </p:grpSpPr>
        <p:sp>
          <p:nvSpPr>
            <p:cNvPr id="22" name="Freeform 22"/>
            <p:cNvSpPr/>
            <p:nvPr/>
          </p:nvSpPr>
          <p:spPr>
            <a:xfrm>
              <a:off x="6359524" y="-519333"/>
              <a:ext cx="5713692" cy="2818703"/>
            </a:xfrm>
            <a:custGeom>
              <a:avLst/>
              <a:gdLst/>
              <a:ahLst/>
              <a:cxnLst/>
              <a:rect l="l" t="t" r="r" b="b"/>
              <a:pathLst>
                <a:path w="5713692" h="2733594">
                  <a:moveTo>
                    <a:pt x="0" y="0"/>
                  </a:moveTo>
                  <a:lnTo>
                    <a:pt x="5713692" y="0"/>
                  </a:lnTo>
                  <a:lnTo>
                    <a:pt x="5713692" y="2733594"/>
                  </a:lnTo>
                  <a:lnTo>
                    <a:pt x="0" y="2733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5713692" cy="276216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916"/>
                </a:lnSpc>
              </a:pP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1</a:t>
              </a:r>
              <a:r>
                <a:rPr lang="en-US" sz="2700" b="1" dirty="0" smtClean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 La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existencia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depende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700" b="1" dirty="0" smtClean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de 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los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agentes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que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actúan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y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sus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acciones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dependen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ellos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700" b="1" dirty="0" err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mismos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455952" y="5144720"/>
            <a:ext cx="4503483" cy="2585504"/>
            <a:chOff x="0" y="0"/>
            <a:chExt cx="6004644" cy="3024546"/>
          </a:xfrm>
        </p:grpSpPr>
        <p:sp>
          <p:nvSpPr>
            <p:cNvPr id="25" name="Freeform 25"/>
            <p:cNvSpPr/>
            <p:nvPr/>
          </p:nvSpPr>
          <p:spPr>
            <a:xfrm>
              <a:off x="22225" y="22225"/>
              <a:ext cx="5960237" cy="2980055"/>
            </a:xfrm>
            <a:custGeom>
              <a:avLst/>
              <a:gdLst/>
              <a:ahLst/>
              <a:cxnLst/>
              <a:rect l="l" t="t" r="r" b="b"/>
              <a:pathLst>
                <a:path w="5960237" h="2980055">
                  <a:moveTo>
                    <a:pt x="0" y="496697"/>
                  </a:moveTo>
                  <a:cubicBezTo>
                    <a:pt x="0" y="222377"/>
                    <a:pt x="224028" y="0"/>
                    <a:pt x="500380" y="0"/>
                  </a:cubicBezTo>
                  <a:lnTo>
                    <a:pt x="5459857" y="0"/>
                  </a:lnTo>
                  <a:cubicBezTo>
                    <a:pt x="5736209" y="0"/>
                    <a:pt x="5960237" y="222377"/>
                    <a:pt x="5960237" y="496697"/>
                  </a:cubicBezTo>
                  <a:lnTo>
                    <a:pt x="5960237" y="2483358"/>
                  </a:lnTo>
                  <a:cubicBezTo>
                    <a:pt x="5960237" y="2757678"/>
                    <a:pt x="5736209" y="2980055"/>
                    <a:pt x="5459857" y="2980055"/>
                  </a:cubicBezTo>
                  <a:lnTo>
                    <a:pt x="500380" y="2980055"/>
                  </a:lnTo>
                  <a:cubicBezTo>
                    <a:pt x="224028" y="2980055"/>
                    <a:pt x="0" y="2757678"/>
                    <a:pt x="0" y="2483358"/>
                  </a:cubicBezTo>
                  <a:close/>
                </a:path>
              </a:pathLst>
            </a:custGeom>
            <a:solidFill>
              <a:srgbClr val="45CBE8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6004687" cy="3024505"/>
            </a:xfrm>
            <a:custGeom>
              <a:avLst/>
              <a:gdLst/>
              <a:ahLst/>
              <a:cxnLst/>
              <a:rect l="l" t="t" r="r" b="b"/>
              <a:pathLst>
                <a:path w="6004687" h="3024505">
                  <a:moveTo>
                    <a:pt x="0" y="518922"/>
                  </a:moveTo>
                  <a:cubicBezTo>
                    <a:pt x="0" y="232156"/>
                    <a:pt x="234188" y="0"/>
                    <a:pt x="522605" y="0"/>
                  </a:cubicBezTo>
                  <a:lnTo>
                    <a:pt x="5482082" y="0"/>
                  </a:lnTo>
                  <a:lnTo>
                    <a:pt x="5482082" y="22225"/>
                  </a:lnTo>
                  <a:lnTo>
                    <a:pt x="5482082" y="0"/>
                  </a:lnTo>
                  <a:cubicBezTo>
                    <a:pt x="5770499" y="0"/>
                    <a:pt x="6004687" y="232156"/>
                    <a:pt x="6004687" y="518922"/>
                  </a:cubicBezTo>
                  <a:lnTo>
                    <a:pt x="5982462" y="518922"/>
                  </a:lnTo>
                  <a:lnTo>
                    <a:pt x="6004687" y="518922"/>
                  </a:lnTo>
                  <a:lnTo>
                    <a:pt x="6004687" y="2505583"/>
                  </a:lnTo>
                  <a:lnTo>
                    <a:pt x="5982462" y="2505583"/>
                  </a:lnTo>
                  <a:lnTo>
                    <a:pt x="6004687" y="2505583"/>
                  </a:lnTo>
                  <a:cubicBezTo>
                    <a:pt x="6004687" y="2792349"/>
                    <a:pt x="5770499" y="3024505"/>
                    <a:pt x="5482082" y="3024505"/>
                  </a:cubicBezTo>
                  <a:lnTo>
                    <a:pt x="5482082" y="3002280"/>
                  </a:lnTo>
                  <a:lnTo>
                    <a:pt x="5482082" y="3024505"/>
                  </a:lnTo>
                  <a:lnTo>
                    <a:pt x="522605" y="3024505"/>
                  </a:lnTo>
                  <a:lnTo>
                    <a:pt x="522605" y="3002280"/>
                  </a:lnTo>
                  <a:lnTo>
                    <a:pt x="522605" y="3024505"/>
                  </a:lnTo>
                  <a:cubicBezTo>
                    <a:pt x="234188" y="3024505"/>
                    <a:pt x="0" y="2792349"/>
                    <a:pt x="0" y="2505583"/>
                  </a:cubicBezTo>
                  <a:lnTo>
                    <a:pt x="0" y="518922"/>
                  </a:lnTo>
                  <a:lnTo>
                    <a:pt x="22225" y="518922"/>
                  </a:lnTo>
                  <a:lnTo>
                    <a:pt x="0" y="518922"/>
                  </a:lnTo>
                  <a:moveTo>
                    <a:pt x="44450" y="518922"/>
                  </a:moveTo>
                  <a:lnTo>
                    <a:pt x="44450" y="2505583"/>
                  </a:lnTo>
                  <a:lnTo>
                    <a:pt x="22225" y="2505583"/>
                  </a:lnTo>
                  <a:lnTo>
                    <a:pt x="44450" y="2505583"/>
                  </a:lnTo>
                  <a:cubicBezTo>
                    <a:pt x="44450" y="2767457"/>
                    <a:pt x="258318" y="2980055"/>
                    <a:pt x="522605" y="2980055"/>
                  </a:cubicBezTo>
                  <a:lnTo>
                    <a:pt x="5482082" y="2980055"/>
                  </a:lnTo>
                  <a:cubicBezTo>
                    <a:pt x="5746369" y="2980055"/>
                    <a:pt x="5960237" y="2767457"/>
                    <a:pt x="5960237" y="2505583"/>
                  </a:cubicBezTo>
                  <a:lnTo>
                    <a:pt x="5960237" y="518922"/>
                  </a:lnTo>
                  <a:cubicBezTo>
                    <a:pt x="5960237" y="257048"/>
                    <a:pt x="5746369" y="44450"/>
                    <a:pt x="5482082" y="44450"/>
                  </a:cubicBezTo>
                  <a:lnTo>
                    <a:pt x="522605" y="44450"/>
                  </a:lnTo>
                  <a:lnTo>
                    <a:pt x="522605" y="22225"/>
                  </a:lnTo>
                  <a:lnTo>
                    <a:pt x="522605" y="44450"/>
                  </a:lnTo>
                  <a:cubicBezTo>
                    <a:pt x="258318" y="44450"/>
                    <a:pt x="44450" y="257048"/>
                    <a:pt x="44450" y="51892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072030" y="5266905"/>
            <a:ext cx="4887405" cy="2305742"/>
            <a:chOff x="2966757" y="-202102"/>
            <a:chExt cx="6516540" cy="3074323"/>
          </a:xfrm>
        </p:grpSpPr>
        <p:sp>
          <p:nvSpPr>
            <p:cNvPr id="28" name="Freeform 28"/>
            <p:cNvSpPr/>
            <p:nvPr/>
          </p:nvSpPr>
          <p:spPr>
            <a:xfrm>
              <a:off x="2966757" y="120588"/>
              <a:ext cx="5713692" cy="2751633"/>
            </a:xfrm>
            <a:custGeom>
              <a:avLst/>
              <a:gdLst/>
              <a:ahLst/>
              <a:cxnLst/>
              <a:rect l="l" t="t" r="r" b="b"/>
              <a:pathLst>
                <a:path w="5713692" h="2751633">
                  <a:moveTo>
                    <a:pt x="0" y="0"/>
                  </a:moveTo>
                  <a:lnTo>
                    <a:pt x="5713692" y="0"/>
                  </a:lnTo>
                  <a:lnTo>
                    <a:pt x="5713692" y="2751633"/>
                  </a:lnTo>
                  <a:lnTo>
                    <a:pt x="0" y="27516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769605" y="-202102"/>
              <a:ext cx="5713692" cy="27706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92"/>
                </a:lnSpc>
              </a:pPr>
              <a:r>
                <a:rPr lang="en-US" sz="2800" b="1" dirty="0" smtClean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2. La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existencia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depende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las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acciones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los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seres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vivos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suelen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estar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orientadas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hacia</a:t>
              </a:r>
              <a:r>
                <a:rPr lang="en-US" sz="28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fines </a:t>
              </a:r>
              <a:r>
                <a:rPr lang="en-US" sz="24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concretos</a:t>
              </a:r>
              <a:r>
                <a:rPr lang="en-US" sz="24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:</a:t>
              </a:r>
            </a:p>
            <a:p>
              <a:pPr marL="298609" lvl="2" indent="-99536" algn="l">
                <a:lnSpc>
                  <a:spcPts val="1782"/>
                </a:lnSpc>
                <a:buFont typeface="Arial"/>
                <a:buChar char="⚬"/>
              </a:pPr>
              <a:r>
                <a:rPr lang="en-US" sz="20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Alimentos</a:t>
              </a:r>
              <a:r>
                <a:rPr lang="en-US" sz="2000" b="1" dirty="0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</a:p>
            <a:p>
              <a:pPr marL="298609" lvl="2" indent="-99536" algn="l">
                <a:lnSpc>
                  <a:spcPts val="1782"/>
                </a:lnSpc>
                <a:buFont typeface="Arial"/>
                <a:buChar char="⚬"/>
              </a:pPr>
              <a:r>
                <a:rPr lang="en-US" sz="20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Sobrevivir</a:t>
              </a:r>
              <a:endParaRPr lang="en-US" sz="2000" b="1" dirty="0">
                <a:solidFill>
                  <a:srgbClr val="002060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marL="298609" lvl="2" indent="-99536" algn="l">
                <a:lnSpc>
                  <a:spcPts val="1782"/>
                </a:lnSpc>
                <a:buFont typeface="Arial"/>
                <a:buChar char="⚬"/>
              </a:pPr>
              <a:r>
                <a:rPr lang="en-US" sz="2000" b="1" dirty="0" err="1">
                  <a:solidFill>
                    <a:srgbClr val="00206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Aparearse</a:t>
              </a:r>
              <a:endParaRPr lang="en-US" sz="2000" b="1" dirty="0">
                <a:solidFill>
                  <a:srgbClr val="002060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541440" y="7820587"/>
            <a:ext cx="4503483" cy="2268410"/>
            <a:chOff x="0" y="0"/>
            <a:chExt cx="6004644" cy="3024546"/>
          </a:xfrm>
        </p:grpSpPr>
        <p:sp>
          <p:nvSpPr>
            <p:cNvPr id="31" name="Freeform 31"/>
            <p:cNvSpPr/>
            <p:nvPr/>
          </p:nvSpPr>
          <p:spPr>
            <a:xfrm>
              <a:off x="22225" y="22225"/>
              <a:ext cx="5960237" cy="2980055"/>
            </a:xfrm>
            <a:custGeom>
              <a:avLst/>
              <a:gdLst/>
              <a:ahLst/>
              <a:cxnLst/>
              <a:rect l="l" t="t" r="r" b="b"/>
              <a:pathLst>
                <a:path w="5960237" h="2980055">
                  <a:moveTo>
                    <a:pt x="0" y="496697"/>
                  </a:moveTo>
                  <a:cubicBezTo>
                    <a:pt x="0" y="222377"/>
                    <a:pt x="224028" y="0"/>
                    <a:pt x="500380" y="0"/>
                  </a:cubicBezTo>
                  <a:lnTo>
                    <a:pt x="5459857" y="0"/>
                  </a:lnTo>
                  <a:cubicBezTo>
                    <a:pt x="5736209" y="0"/>
                    <a:pt x="5960237" y="222377"/>
                    <a:pt x="5960237" y="496697"/>
                  </a:cubicBezTo>
                  <a:lnTo>
                    <a:pt x="5960237" y="2483358"/>
                  </a:lnTo>
                  <a:cubicBezTo>
                    <a:pt x="5960237" y="2757678"/>
                    <a:pt x="5736209" y="2980055"/>
                    <a:pt x="5459857" y="2980055"/>
                  </a:cubicBezTo>
                  <a:lnTo>
                    <a:pt x="500380" y="2980055"/>
                  </a:lnTo>
                  <a:cubicBezTo>
                    <a:pt x="224028" y="2980055"/>
                    <a:pt x="0" y="2757678"/>
                    <a:pt x="0" y="2483358"/>
                  </a:cubicBez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6004687" cy="3024505"/>
            </a:xfrm>
            <a:custGeom>
              <a:avLst/>
              <a:gdLst/>
              <a:ahLst/>
              <a:cxnLst/>
              <a:rect l="l" t="t" r="r" b="b"/>
              <a:pathLst>
                <a:path w="6004687" h="3024505">
                  <a:moveTo>
                    <a:pt x="0" y="518922"/>
                  </a:moveTo>
                  <a:cubicBezTo>
                    <a:pt x="0" y="232156"/>
                    <a:pt x="234188" y="0"/>
                    <a:pt x="522605" y="0"/>
                  </a:cubicBezTo>
                  <a:lnTo>
                    <a:pt x="5482082" y="0"/>
                  </a:lnTo>
                  <a:lnTo>
                    <a:pt x="5482082" y="22225"/>
                  </a:lnTo>
                  <a:lnTo>
                    <a:pt x="5482082" y="0"/>
                  </a:lnTo>
                  <a:cubicBezTo>
                    <a:pt x="5770499" y="0"/>
                    <a:pt x="6004687" y="232156"/>
                    <a:pt x="6004687" y="518922"/>
                  </a:cubicBezTo>
                  <a:lnTo>
                    <a:pt x="5982462" y="518922"/>
                  </a:lnTo>
                  <a:lnTo>
                    <a:pt x="6004687" y="518922"/>
                  </a:lnTo>
                  <a:lnTo>
                    <a:pt x="6004687" y="2505583"/>
                  </a:lnTo>
                  <a:lnTo>
                    <a:pt x="5982462" y="2505583"/>
                  </a:lnTo>
                  <a:lnTo>
                    <a:pt x="6004687" y="2505583"/>
                  </a:lnTo>
                  <a:cubicBezTo>
                    <a:pt x="6004687" y="2792349"/>
                    <a:pt x="5770499" y="3024505"/>
                    <a:pt x="5482082" y="3024505"/>
                  </a:cubicBezTo>
                  <a:lnTo>
                    <a:pt x="5482082" y="3002280"/>
                  </a:lnTo>
                  <a:lnTo>
                    <a:pt x="5482082" y="3024505"/>
                  </a:lnTo>
                  <a:lnTo>
                    <a:pt x="522605" y="3024505"/>
                  </a:lnTo>
                  <a:lnTo>
                    <a:pt x="522605" y="3002280"/>
                  </a:lnTo>
                  <a:lnTo>
                    <a:pt x="522605" y="3024505"/>
                  </a:lnTo>
                  <a:cubicBezTo>
                    <a:pt x="234188" y="3024505"/>
                    <a:pt x="0" y="2792349"/>
                    <a:pt x="0" y="2505583"/>
                  </a:cubicBezTo>
                  <a:lnTo>
                    <a:pt x="0" y="518922"/>
                  </a:lnTo>
                  <a:lnTo>
                    <a:pt x="22225" y="518922"/>
                  </a:lnTo>
                  <a:lnTo>
                    <a:pt x="0" y="518922"/>
                  </a:lnTo>
                  <a:moveTo>
                    <a:pt x="44450" y="518922"/>
                  </a:moveTo>
                  <a:lnTo>
                    <a:pt x="44450" y="2505583"/>
                  </a:lnTo>
                  <a:lnTo>
                    <a:pt x="22225" y="2505583"/>
                  </a:lnTo>
                  <a:lnTo>
                    <a:pt x="44450" y="2505583"/>
                  </a:lnTo>
                  <a:cubicBezTo>
                    <a:pt x="44450" y="2767457"/>
                    <a:pt x="258318" y="2980055"/>
                    <a:pt x="522605" y="2980055"/>
                  </a:cubicBezTo>
                  <a:lnTo>
                    <a:pt x="5482082" y="2980055"/>
                  </a:lnTo>
                  <a:cubicBezTo>
                    <a:pt x="5746369" y="2980055"/>
                    <a:pt x="5960237" y="2767457"/>
                    <a:pt x="5960237" y="2505583"/>
                  </a:cubicBezTo>
                  <a:lnTo>
                    <a:pt x="5960237" y="518922"/>
                  </a:lnTo>
                  <a:cubicBezTo>
                    <a:pt x="5960237" y="257048"/>
                    <a:pt x="5746369" y="44450"/>
                    <a:pt x="5482082" y="44450"/>
                  </a:cubicBezTo>
                  <a:lnTo>
                    <a:pt x="522605" y="44450"/>
                  </a:lnTo>
                  <a:lnTo>
                    <a:pt x="522605" y="22225"/>
                  </a:lnTo>
                  <a:lnTo>
                    <a:pt x="522605" y="44450"/>
                  </a:lnTo>
                  <a:cubicBezTo>
                    <a:pt x="258318" y="44450"/>
                    <a:pt x="44450" y="257048"/>
                    <a:pt x="44450" y="51892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759654" y="7875328"/>
            <a:ext cx="4285269" cy="212327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3078"/>
              </a:lnSpc>
            </a:pPr>
            <a:r>
              <a:rPr lang="en-US" sz="28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3. La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Existencia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depende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de la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capacidad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de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reproducirse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y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dejar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descendientes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semejantes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a </a:t>
            </a:r>
            <a:r>
              <a:rPr lang="en-US" sz="28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ellos</a:t>
            </a:r>
            <a:r>
              <a:rPr lang="en-US" sz="28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Bold"/>
                <a:ea typeface="Gill Sans Bold"/>
                <a:cs typeface="Gill Sans Bold"/>
                <a:sym typeface="Gill Sans Bold"/>
              </a:rPr>
              <a:t>  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746652" y="5364934"/>
            <a:ext cx="4503483" cy="2268410"/>
            <a:chOff x="0" y="0"/>
            <a:chExt cx="6004644" cy="3024546"/>
          </a:xfrm>
        </p:grpSpPr>
        <p:sp>
          <p:nvSpPr>
            <p:cNvPr id="37" name="Freeform 37"/>
            <p:cNvSpPr/>
            <p:nvPr/>
          </p:nvSpPr>
          <p:spPr>
            <a:xfrm>
              <a:off x="22225" y="22225"/>
              <a:ext cx="5960237" cy="2980055"/>
            </a:xfrm>
            <a:custGeom>
              <a:avLst/>
              <a:gdLst/>
              <a:ahLst/>
              <a:cxnLst/>
              <a:rect l="l" t="t" r="r" b="b"/>
              <a:pathLst>
                <a:path w="5960237" h="2980055">
                  <a:moveTo>
                    <a:pt x="0" y="496697"/>
                  </a:moveTo>
                  <a:cubicBezTo>
                    <a:pt x="0" y="222377"/>
                    <a:pt x="224028" y="0"/>
                    <a:pt x="500380" y="0"/>
                  </a:cubicBezTo>
                  <a:lnTo>
                    <a:pt x="5459857" y="0"/>
                  </a:lnTo>
                  <a:cubicBezTo>
                    <a:pt x="5736209" y="0"/>
                    <a:pt x="5960237" y="222377"/>
                    <a:pt x="5960237" y="496697"/>
                  </a:cubicBezTo>
                  <a:lnTo>
                    <a:pt x="5960237" y="2483358"/>
                  </a:lnTo>
                  <a:cubicBezTo>
                    <a:pt x="5960237" y="2757678"/>
                    <a:pt x="5736209" y="2980055"/>
                    <a:pt x="5459857" y="2980055"/>
                  </a:cubicBezTo>
                  <a:lnTo>
                    <a:pt x="500380" y="2980055"/>
                  </a:lnTo>
                  <a:cubicBezTo>
                    <a:pt x="224028" y="2980055"/>
                    <a:pt x="0" y="2757678"/>
                    <a:pt x="0" y="2483358"/>
                  </a:cubicBezTo>
                  <a:close/>
                </a:path>
              </a:pathLst>
            </a:custGeom>
            <a:solidFill>
              <a:srgbClr val="A2C777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6004687" cy="3024505"/>
            </a:xfrm>
            <a:custGeom>
              <a:avLst/>
              <a:gdLst/>
              <a:ahLst/>
              <a:cxnLst/>
              <a:rect l="l" t="t" r="r" b="b"/>
              <a:pathLst>
                <a:path w="6004687" h="3024505">
                  <a:moveTo>
                    <a:pt x="0" y="518922"/>
                  </a:moveTo>
                  <a:cubicBezTo>
                    <a:pt x="0" y="232156"/>
                    <a:pt x="234188" y="0"/>
                    <a:pt x="522605" y="0"/>
                  </a:cubicBezTo>
                  <a:lnTo>
                    <a:pt x="5482082" y="0"/>
                  </a:lnTo>
                  <a:lnTo>
                    <a:pt x="5482082" y="22225"/>
                  </a:lnTo>
                  <a:lnTo>
                    <a:pt x="5482082" y="0"/>
                  </a:lnTo>
                  <a:cubicBezTo>
                    <a:pt x="5770499" y="0"/>
                    <a:pt x="6004687" y="232156"/>
                    <a:pt x="6004687" y="518922"/>
                  </a:cubicBezTo>
                  <a:lnTo>
                    <a:pt x="5982462" y="518922"/>
                  </a:lnTo>
                  <a:lnTo>
                    <a:pt x="6004687" y="518922"/>
                  </a:lnTo>
                  <a:lnTo>
                    <a:pt x="6004687" y="2505583"/>
                  </a:lnTo>
                  <a:lnTo>
                    <a:pt x="5982462" y="2505583"/>
                  </a:lnTo>
                  <a:lnTo>
                    <a:pt x="6004687" y="2505583"/>
                  </a:lnTo>
                  <a:cubicBezTo>
                    <a:pt x="6004687" y="2792349"/>
                    <a:pt x="5770499" y="3024505"/>
                    <a:pt x="5482082" y="3024505"/>
                  </a:cubicBezTo>
                  <a:lnTo>
                    <a:pt x="5482082" y="3002280"/>
                  </a:lnTo>
                  <a:lnTo>
                    <a:pt x="5482082" y="3024505"/>
                  </a:lnTo>
                  <a:lnTo>
                    <a:pt x="522605" y="3024505"/>
                  </a:lnTo>
                  <a:lnTo>
                    <a:pt x="522605" y="3002280"/>
                  </a:lnTo>
                  <a:lnTo>
                    <a:pt x="522605" y="3024505"/>
                  </a:lnTo>
                  <a:cubicBezTo>
                    <a:pt x="234188" y="3024505"/>
                    <a:pt x="0" y="2792349"/>
                    <a:pt x="0" y="2505583"/>
                  </a:cubicBezTo>
                  <a:lnTo>
                    <a:pt x="0" y="518922"/>
                  </a:lnTo>
                  <a:lnTo>
                    <a:pt x="22225" y="518922"/>
                  </a:lnTo>
                  <a:lnTo>
                    <a:pt x="0" y="518922"/>
                  </a:lnTo>
                  <a:moveTo>
                    <a:pt x="44450" y="518922"/>
                  </a:moveTo>
                  <a:lnTo>
                    <a:pt x="44450" y="2505583"/>
                  </a:lnTo>
                  <a:lnTo>
                    <a:pt x="22225" y="2505583"/>
                  </a:lnTo>
                  <a:lnTo>
                    <a:pt x="44450" y="2505583"/>
                  </a:lnTo>
                  <a:cubicBezTo>
                    <a:pt x="44450" y="2767457"/>
                    <a:pt x="258318" y="2980055"/>
                    <a:pt x="522605" y="2980055"/>
                  </a:cubicBezTo>
                  <a:lnTo>
                    <a:pt x="5482082" y="2980055"/>
                  </a:lnTo>
                  <a:cubicBezTo>
                    <a:pt x="5746369" y="2980055"/>
                    <a:pt x="5960237" y="2767457"/>
                    <a:pt x="5960237" y="2505583"/>
                  </a:cubicBezTo>
                  <a:lnTo>
                    <a:pt x="5960237" y="518922"/>
                  </a:lnTo>
                  <a:cubicBezTo>
                    <a:pt x="5960237" y="257048"/>
                    <a:pt x="5746369" y="44450"/>
                    <a:pt x="5482082" y="44450"/>
                  </a:cubicBezTo>
                  <a:lnTo>
                    <a:pt x="522605" y="44450"/>
                  </a:lnTo>
                  <a:lnTo>
                    <a:pt x="522605" y="22225"/>
                  </a:lnTo>
                  <a:lnTo>
                    <a:pt x="522605" y="44450"/>
                  </a:lnTo>
                  <a:cubicBezTo>
                    <a:pt x="258318" y="44450"/>
                    <a:pt x="44450" y="257048"/>
                    <a:pt x="44450" y="51892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855759" y="5474041"/>
            <a:ext cx="4285269" cy="2050196"/>
            <a:chOff x="0" y="0"/>
            <a:chExt cx="5713692" cy="273359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713692" cy="2733594"/>
            </a:xfrm>
            <a:custGeom>
              <a:avLst/>
              <a:gdLst/>
              <a:ahLst/>
              <a:cxnLst/>
              <a:rect l="l" t="t" r="r" b="b"/>
              <a:pathLst>
                <a:path w="5713692" h="2733594">
                  <a:moveTo>
                    <a:pt x="0" y="0"/>
                  </a:moveTo>
                  <a:lnTo>
                    <a:pt x="5713692" y="0"/>
                  </a:lnTo>
                  <a:lnTo>
                    <a:pt x="5713692" y="2733594"/>
                  </a:lnTo>
                  <a:lnTo>
                    <a:pt x="0" y="2733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5713692" cy="276216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916"/>
                </a:lnSpc>
              </a:pPr>
              <a:r>
                <a:rPr lang="en-US" sz="3200" b="1" dirty="0" smtClean="0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4. La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existencia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depende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ciertos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códigos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reglas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material, </a:t>
              </a:r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energía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etc</a:t>
              </a:r>
              <a:r>
                <a:rPr lang="en-US" sz="2700" b="1" dirty="0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0900" y="8454226"/>
            <a:ext cx="16947300" cy="1655370"/>
            <a:chOff x="0" y="0"/>
            <a:chExt cx="22596400" cy="25494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96348" cy="2549398"/>
            </a:xfrm>
            <a:custGeom>
              <a:avLst/>
              <a:gdLst/>
              <a:ahLst/>
              <a:cxnLst/>
              <a:rect l="l" t="t" r="r" b="b"/>
              <a:pathLst>
                <a:path w="22596348" h="2549398">
                  <a:moveTo>
                    <a:pt x="0" y="0"/>
                  </a:moveTo>
                  <a:lnTo>
                    <a:pt x="22596348" y="0"/>
                  </a:lnTo>
                  <a:lnTo>
                    <a:pt x="22596348" y="2549398"/>
                  </a:lnTo>
                  <a:lnTo>
                    <a:pt x="0" y="2549398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1788" y="7893444"/>
            <a:ext cx="9262812" cy="2129091"/>
            <a:chOff x="0" y="0"/>
            <a:chExt cx="12350416" cy="28387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50416" cy="1840890"/>
            </a:xfrm>
            <a:custGeom>
              <a:avLst/>
              <a:gdLst/>
              <a:ahLst/>
              <a:cxnLst/>
              <a:rect l="l" t="t" r="r" b="b"/>
              <a:pathLst>
                <a:path w="12350416" h="1840890">
                  <a:moveTo>
                    <a:pt x="0" y="0"/>
                  </a:moveTo>
                  <a:lnTo>
                    <a:pt x="12350416" y="0"/>
                  </a:lnTo>
                  <a:lnTo>
                    <a:pt x="12350416" y="1840890"/>
                  </a:lnTo>
                  <a:lnTo>
                    <a:pt x="0" y="1840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5022"/>
              <a:ext cx="12350416" cy="19837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7200" b="1" dirty="0">
                  <a:solidFill>
                    <a:srgbClr val="2F5AAC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PARA REDARGÜIR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71724" y="901800"/>
            <a:ext cx="3801216" cy="6991643"/>
            <a:chOff x="0" y="0"/>
            <a:chExt cx="5068288" cy="93221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47968" cy="8409600"/>
            </a:xfrm>
            <a:custGeom>
              <a:avLst/>
              <a:gdLst/>
              <a:ahLst/>
              <a:cxnLst/>
              <a:rect l="l" t="t" r="r" b="b"/>
              <a:pathLst>
                <a:path w="5047968" h="8409600">
                  <a:moveTo>
                    <a:pt x="0" y="0"/>
                  </a:moveTo>
                  <a:lnTo>
                    <a:pt x="5047968" y="0"/>
                  </a:lnTo>
                  <a:lnTo>
                    <a:pt x="5047968" y="8409600"/>
                  </a:lnTo>
                  <a:lnTo>
                    <a:pt x="0" y="8409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320" y="274744"/>
              <a:ext cx="5047968" cy="90474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lIns="0" tIns="0" rIns="0" bIns="0" rtlCol="0" anchor="ctr"/>
            <a:lstStyle/>
            <a:p>
              <a:pPr algn="l">
                <a:lnSpc>
                  <a:spcPts val="3600"/>
                </a:lnSpc>
              </a:pP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Es un error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pensar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que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somos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producto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una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evolución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en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donde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repente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de la nada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surgió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la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vida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y de </a:t>
              </a:r>
              <a:r>
                <a:rPr lang="en-US" sz="3000" b="1" dirty="0" smtClean="0">
                  <a:latin typeface="Gill Sans Bold"/>
                  <a:ea typeface="Gill Sans Bold"/>
                  <a:cs typeface="Gill Sans Bold"/>
                  <a:sym typeface="Gill Sans Bold"/>
                </a:rPr>
                <a:t>lo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inanimado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surgió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algo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animado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. Se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necesita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mas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fe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para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creer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eso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que para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creer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en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un Dios que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nos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formo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y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nos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dio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aliento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3000" b="1" dirty="0" err="1">
                  <a:latin typeface="Gill Sans Bold"/>
                  <a:ea typeface="Gill Sans Bold"/>
                  <a:cs typeface="Gill Sans Bold"/>
                  <a:sym typeface="Gill Sans Bold"/>
                </a:rPr>
                <a:t>vida</a:t>
              </a:r>
              <a:r>
                <a:rPr lang="en-US" sz="3000" b="1" dirty="0">
                  <a:latin typeface="Gill Sans Bold"/>
                  <a:ea typeface="Gill Sans Bold"/>
                  <a:cs typeface="Gill Sans Bold"/>
                  <a:sym typeface="Gill Sans Bold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09287" y="7893444"/>
            <a:ext cx="9006927" cy="1971605"/>
            <a:chOff x="-269263" y="0"/>
            <a:chExt cx="12009237" cy="26288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39974" cy="1379030"/>
            </a:xfrm>
            <a:custGeom>
              <a:avLst/>
              <a:gdLst/>
              <a:ahLst/>
              <a:cxnLst/>
              <a:rect l="l" t="t" r="r" b="b"/>
              <a:pathLst>
                <a:path w="11739974" h="1379030">
                  <a:moveTo>
                    <a:pt x="0" y="0"/>
                  </a:moveTo>
                  <a:lnTo>
                    <a:pt x="11739974" y="0"/>
                  </a:lnTo>
                  <a:lnTo>
                    <a:pt x="11739974" y="1379030"/>
                  </a:lnTo>
                  <a:lnTo>
                    <a:pt x="0" y="13790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269263" y="1145001"/>
              <a:ext cx="11739974" cy="14838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6480"/>
                </a:lnSpc>
              </a:pPr>
              <a:r>
                <a:rPr lang="en-US" sz="54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Discernir</a:t>
              </a:r>
              <a:r>
                <a:rPr lang="en-US" sz="54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el error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2370539" y="1775022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0" y="0"/>
                </a:moveTo>
                <a:lnTo>
                  <a:pt x="5086350" y="0"/>
                </a:lnTo>
                <a:lnTo>
                  <a:pt x="5086350" y="5086350"/>
                </a:lnTo>
                <a:lnTo>
                  <a:pt x="0" y="508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0" name="Freeform 20"/>
          <p:cNvSpPr/>
          <p:nvPr/>
        </p:nvSpPr>
        <p:spPr>
          <a:xfrm>
            <a:off x="5132721" y="1254867"/>
            <a:ext cx="6957025" cy="6566944"/>
          </a:xfrm>
          <a:custGeom>
            <a:avLst/>
            <a:gdLst/>
            <a:ahLst/>
            <a:cxnLst/>
            <a:rect l="l" t="t" r="r" b="b"/>
            <a:pathLst>
              <a:path w="6957025" h="6566944">
                <a:moveTo>
                  <a:pt x="0" y="0"/>
                </a:moveTo>
                <a:lnTo>
                  <a:pt x="6957025" y="0"/>
                </a:lnTo>
                <a:lnTo>
                  <a:pt x="6957025" y="6566944"/>
                </a:lnTo>
                <a:lnTo>
                  <a:pt x="0" y="6566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928" r="-12928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21" name="Group 21"/>
          <p:cNvGrpSpPr/>
          <p:nvPr/>
        </p:nvGrpSpPr>
        <p:grpSpPr>
          <a:xfrm>
            <a:off x="13601699" y="7011141"/>
            <a:ext cx="3258184" cy="600165"/>
            <a:chOff x="0" y="0"/>
            <a:chExt cx="4344246" cy="8002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344246" cy="800220"/>
            </a:xfrm>
            <a:custGeom>
              <a:avLst/>
              <a:gdLst/>
              <a:ahLst/>
              <a:cxnLst/>
              <a:rect l="l" t="t" r="r" b="b"/>
              <a:pathLst>
                <a:path w="4344246" h="800220">
                  <a:moveTo>
                    <a:pt x="0" y="0"/>
                  </a:moveTo>
                  <a:lnTo>
                    <a:pt x="4344246" y="0"/>
                  </a:lnTo>
                  <a:lnTo>
                    <a:pt x="4344246" y="800220"/>
                  </a:lnTo>
                  <a:lnTo>
                    <a:pt x="0" y="8002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4344246" cy="8668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Romanos 11:36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245009" y="6861372"/>
            <a:ext cx="3258184" cy="600165"/>
            <a:chOff x="0" y="0"/>
            <a:chExt cx="4344246" cy="8002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344246" cy="800220"/>
            </a:xfrm>
            <a:custGeom>
              <a:avLst/>
              <a:gdLst/>
              <a:ahLst/>
              <a:cxnLst/>
              <a:rect l="l" t="t" r="r" b="b"/>
              <a:pathLst>
                <a:path w="4344246" h="800220">
                  <a:moveTo>
                    <a:pt x="0" y="0"/>
                  </a:moveTo>
                  <a:lnTo>
                    <a:pt x="4344246" y="0"/>
                  </a:lnTo>
                  <a:lnTo>
                    <a:pt x="4344246" y="800220"/>
                  </a:lnTo>
                  <a:lnTo>
                    <a:pt x="0" y="8002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4344246" cy="8668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endParaRPr lang="en-US" sz="3000" b="1" dirty="0" smtClean="0">
                <a:solidFill>
                  <a:srgbClr val="000000"/>
                </a:solidFill>
                <a:latin typeface="Gill Sans Bold"/>
                <a:ea typeface="Gill Sans Bold"/>
                <a:cs typeface="Gill Sans Bold"/>
                <a:sym typeface="Gill Sans Bold"/>
              </a:endParaRPr>
            </a:p>
            <a:p>
              <a:pPr algn="l">
                <a:lnSpc>
                  <a:spcPts val="3600"/>
                </a:lnSpc>
              </a:pPr>
              <a:r>
                <a:rPr lang="en-US" sz="3000" b="1" dirty="0" err="1" smtClean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Isaías</a:t>
              </a:r>
              <a:r>
                <a:rPr lang="en-US" sz="3000" b="1" dirty="0" smtClean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 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40:28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1380" y="8670775"/>
            <a:ext cx="16947300" cy="1386166"/>
            <a:chOff x="0" y="0"/>
            <a:chExt cx="22596400" cy="25494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96348" cy="2549398"/>
            </a:xfrm>
            <a:custGeom>
              <a:avLst/>
              <a:gdLst/>
              <a:ahLst/>
              <a:cxnLst/>
              <a:rect l="l" t="t" r="r" b="b"/>
              <a:pathLst>
                <a:path w="22596348" h="2549398">
                  <a:moveTo>
                    <a:pt x="0" y="0"/>
                  </a:moveTo>
                  <a:lnTo>
                    <a:pt x="22596348" y="0"/>
                  </a:lnTo>
                  <a:lnTo>
                    <a:pt x="22596348" y="2549398"/>
                  </a:lnTo>
                  <a:lnTo>
                    <a:pt x="0" y="2549398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1788" y="8403608"/>
            <a:ext cx="9433220" cy="1638001"/>
            <a:chOff x="0" y="680218"/>
            <a:chExt cx="12577627" cy="2184000"/>
          </a:xfrm>
        </p:grpSpPr>
        <p:sp>
          <p:nvSpPr>
            <p:cNvPr id="11" name="Freeform 11"/>
            <p:cNvSpPr/>
            <p:nvPr/>
          </p:nvSpPr>
          <p:spPr>
            <a:xfrm>
              <a:off x="0" y="680218"/>
              <a:ext cx="12350416" cy="1840890"/>
            </a:xfrm>
            <a:custGeom>
              <a:avLst/>
              <a:gdLst/>
              <a:ahLst/>
              <a:cxnLst/>
              <a:rect l="l" t="t" r="r" b="b"/>
              <a:pathLst>
                <a:path w="12350416" h="1840890">
                  <a:moveTo>
                    <a:pt x="0" y="0"/>
                  </a:moveTo>
                  <a:lnTo>
                    <a:pt x="12350416" y="0"/>
                  </a:lnTo>
                  <a:lnTo>
                    <a:pt x="12350416" y="1840890"/>
                  </a:lnTo>
                  <a:lnTo>
                    <a:pt x="0" y="18408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27211" y="880453"/>
              <a:ext cx="12350416" cy="19837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6600" b="1" dirty="0">
                  <a:solidFill>
                    <a:srgbClr val="2F5AAC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PARA CORREGIR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9801" y="1252968"/>
            <a:ext cx="3785976" cy="6519672"/>
            <a:chOff x="0" y="0"/>
            <a:chExt cx="5047968" cy="86928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47968" cy="8692896"/>
            </a:xfrm>
            <a:custGeom>
              <a:avLst/>
              <a:gdLst/>
              <a:ahLst/>
              <a:cxnLst/>
              <a:rect l="l" t="t" r="r" b="b"/>
              <a:pathLst>
                <a:path w="5047968" h="8692896">
                  <a:moveTo>
                    <a:pt x="0" y="0"/>
                  </a:moveTo>
                  <a:lnTo>
                    <a:pt x="5047968" y="0"/>
                  </a:lnTo>
                  <a:lnTo>
                    <a:pt x="5047968" y="8692896"/>
                  </a:lnTo>
                  <a:lnTo>
                    <a:pt x="0" y="86928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5047968" cy="875957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La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conciencia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en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el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Hombre es un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elemento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fundamental para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corregir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nuestra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vida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y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debemos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ver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que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los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hombres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somos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consientes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que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somos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consientes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es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decir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sabemos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que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hacemos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cómo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lo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hacemos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dónde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lo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hacemos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y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porqué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lo </a:t>
              </a:r>
              <a:r>
                <a:rPr lang="en-US" sz="30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hacemos</a:t>
              </a:r>
              <a:r>
                <a:rPr lang="en-US" sz="30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11234" y="7893444"/>
            <a:ext cx="8804980" cy="1960679"/>
            <a:chOff x="0" y="0"/>
            <a:chExt cx="11739974" cy="26142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39974" cy="1379030"/>
            </a:xfrm>
            <a:custGeom>
              <a:avLst/>
              <a:gdLst/>
              <a:ahLst/>
              <a:cxnLst/>
              <a:rect l="l" t="t" r="r" b="b"/>
              <a:pathLst>
                <a:path w="11739974" h="1379030">
                  <a:moveTo>
                    <a:pt x="0" y="0"/>
                  </a:moveTo>
                  <a:lnTo>
                    <a:pt x="11739974" y="0"/>
                  </a:lnTo>
                  <a:lnTo>
                    <a:pt x="11739974" y="1379030"/>
                  </a:lnTo>
                  <a:lnTo>
                    <a:pt x="0" y="13790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30433"/>
              <a:ext cx="11739974" cy="14838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6480"/>
                </a:lnSpc>
              </a:pPr>
              <a:r>
                <a:rPr lang="en-US" sz="4800" b="1" dirty="0">
                  <a:solidFill>
                    <a:srgbClr val="000000"/>
                  </a:solidFill>
                  <a:latin typeface="Gill Sans Light"/>
                  <a:ea typeface="Gill Sans Light"/>
                  <a:cs typeface="Gill Sans Light"/>
                  <a:sym typeface="Gill Sans Light"/>
                </a:rPr>
                <a:t>ENDEREZAR LA DIRECCIÓN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03194" y="4774538"/>
            <a:ext cx="5394310" cy="3240405"/>
            <a:chOff x="0" y="0"/>
            <a:chExt cx="7192414" cy="43205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176158" cy="3877984"/>
            </a:xfrm>
            <a:custGeom>
              <a:avLst/>
              <a:gdLst/>
              <a:ahLst/>
              <a:cxnLst/>
              <a:rect l="l" t="t" r="r" b="b"/>
              <a:pathLst>
                <a:path w="7176158" h="3877984">
                  <a:moveTo>
                    <a:pt x="0" y="0"/>
                  </a:moveTo>
                  <a:lnTo>
                    <a:pt x="7176158" y="0"/>
                  </a:lnTo>
                  <a:lnTo>
                    <a:pt x="7176158" y="3877984"/>
                  </a:lnTo>
                  <a:lnTo>
                    <a:pt x="0" y="38779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6256" y="375881"/>
              <a:ext cx="7176158" cy="39446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Dios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nos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da la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oportunidad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razonar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nuestro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comportamiento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y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justificar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nuestras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acciones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u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omisiones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 en contra de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su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Palabra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Romanos</a:t>
              </a:r>
              <a:r>
                <a:rPr lang="en-US" sz="30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1.21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5848350" y="1202662"/>
            <a:ext cx="4286250" cy="3571875"/>
          </a:xfrm>
          <a:custGeom>
            <a:avLst/>
            <a:gdLst/>
            <a:ahLst/>
            <a:cxnLst/>
            <a:rect l="l" t="t" r="r" b="b"/>
            <a:pathLst>
              <a:path w="4286250" h="3571875">
                <a:moveTo>
                  <a:pt x="0" y="0"/>
                </a:moveTo>
                <a:lnTo>
                  <a:pt x="4286250" y="0"/>
                </a:lnTo>
                <a:lnTo>
                  <a:pt x="4286250" y="3571876"/>
                </a:lnTo>
                <a:lnTo>
                  <a:pt x="0" y="3571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3" name="Freeform 23"/>
          <p:cNvSpPr/>
          <p:nvPr/>
        </p:nvSpPr>
        <p:spPr>
          <a:xfrm>
            <a:off x="12060172" y="1726427"/>
            <a:ext cx="5067301" cy="4895850"/>
          </a:xfrm>
          <a:custGeom>
            <a:avLst/>
            <a:gdLst/>
            <a:ahLst/>
            <a:cxnLst/>
            <a:rect l="l" t="t" r="r" b="b"/>
            <a:pathLst>
              <a:path w="5067301" h="4895850">
                <a:moveTo>
                  <a:pt x="0" y="0"/>
                </a:moveTo>
                <a:lnTo>
                  <a:pt x="5067302" y="0"/>
                </a:lnTo>
                <a:lnTo>
                  <a:pt x="5067302" y="4895850"/>
                </a:lnTo>
                <a:lnTo>
                  <a:pt x="0" y="4895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62" t="-8801" r="-5971" b="-10507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801" y="685800"/>
            <a:ext cx="5554980" cy="142496"/>
            <a:chOff x="0" y="0"/>
            <a:chExt cx="7406640" cy="189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6640" cy="189992"/>
            </a:xfrm>
            <a:custGeom>
              <a:avLst/>
              <a:gdLst/>
              <a:ahLst/>
              <a:cxnLst/>
              <a:rect l="l" t="t" r="r" b="b"/>
              <a:pathLst>
                <a:path w="7406640" h="189992">
                  <a:moveTo>
                    <a:pt x="0" y="0"/>
                  </a:moveTo>
                  <a:lnTo>
                    <a:pt x="7406640" y="0"/>
                  </a:lnTo>
                  <a:lnTo>
                    <a:pt x="7406640" y="189992"/>
                  </a:lnTo>
                  <a:lnTo>
                    <a:pt x="0" y="189992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63220" y="680464"/>
            <a:ext cx="5554980" cy="147831"/>
            <a:chOff x="0" y="0"/>
            <a:chExt cx="7406640" cy="1971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6640" cy="197104"/>
            </a:xfrm>
            <a:custGeom>
              <a:avLst/>
              <a:gdLst/>
              <a:ahLst/>
              <a:cxnLst/>
              <a:rect l="l" t="t" r="r" b="b"/>
              <a:pathLst>
                <a:path w="7406640" h="197104">
                  <a:moveTo>
                    <a:pt x="0" y="0"/>
                  </a:moveTo>
                  <a:lnTo>
                    <a:pt x="7406640" y="0"/>
                  </a:lnTo>
                  <a:lnTo>
                    <a:pt x="7406640" y="197104"/>
                  </a:lnTo>
                  <a:lnTo>
                    <a:pt x="0" y="197104"/>
                  </a:lnTo>
                  <a:close/>
                </a:path>
              </a:pathLst>
            </a:custGeom>
            <a:solidFill>
              <a:srgbClr val="969FA7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62745" y="685800"/>
            <a:ext cx="5554980" cy="137160"/>
            <a:chOff x="0" y="0"/>
            <a:chExt cx="7406640" cy="182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640" cy="182880"/>
            </a:xfrm>
            <a:custGeom>
              <a:avLst/>
              <a:gdLst/>
              <a:ahLst/>
              <a:cxnLst/>
              <a:rect l="l" t="t" r="r" b="b"/>
              <a:pathLst>
                <a:path w="7406640" h="182880">
                  <a:moveTo>
                    <a:pt x="0" y="0"/>
                  </a:moveTo>
                  <a:lnTo>
                    <a:pt x="7406640" y="0"/>
                  </a:lnTo>
                  <a:lnTo>
                    <a:pt x="740664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4590B8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8973" y="909831"/>
            <a:ext cx="16950054" cy="1888240"/>
            <a:chOff x="0" y="0"/>
            <a:chExt cx="22600072" cy="25176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600031" cy="2517648"/>
            </a:xfrm>
            <a:custGeom>
              <a:avLst/>
              <a:gdLst/>
              <a:ahLst/>
              <a:cxnLst/>
              <a:rect l="l" t="t" r="r" b="b"/>
              <a:pathLst>
                <a:path w="22600031" h="2517648">
                  <a:moveTo>
                    <a:pt x="0" y="0"/>
                  </a:moveTo>
                  <a:lnTo>
                    <a:pt x="22600031" y="0"/>
                  </a:lnTo>
                  <a:lnTo>
                    <a:pt x="22600031" y="2517648"/>
                  </a:lnTo>
                  <a:lnTo>
                    <a:pt x="0" y="2517648"/>
                  </a:lnTo>
                  <a:close/>
                </a:path>
              </a:pathLst>
            </a:custGeom>
            <a:solidFill>
              <a:srgbClr val="D6B26E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00051" y="3064772"/>
            <a:ext cx="9064796" cy="3916172"/>
            <a:chOff x="0" y="0"/>
            <a:chExt cx="11744153" cy="50737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651996" cy="4662594"/>
            </a:xfrm>
            <a:custGeom>
              <a:avLst/>
              <a:gdLst/>
              <a:ahLst/>
              <a:cxnLst/>
              <a:rect l="l" t="t" r="r" b="b"/>
              <a:pathLst>
                <a:path w="9651996" h="4662594">
                  <a:moveTo>
                    <a:pt x="0" y="0"/>
                  </a:moveTo>
                  <a:lnTo>
                    <a:pt x="9651996" y="0"/>
                  </a:lnTo>
                  <a:lnTo>
                    <a:pt x="9651996" y="4662594"/>
                  </a:lnTo>
                  <a:lnTo>
                    <a:pt x="0" y="4662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55174" y="353962"/>
              <a:ext cx="10588979" cy="471974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La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ciencia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dice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que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nuestro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cuerpo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cambia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cada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diez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años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y sin embargo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nosotros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como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centro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la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conciencia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permanecemos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 El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yo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no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algo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físico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tenemos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una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dimensión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corporal y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espiritual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Somos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cuerpo</a:t>
              </a:r>
              <a:r>
                <a:rPr lang="en-US" sz="32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y alma</a:t>
              </a:r>
              <a:r>
                <a:rPr lang="en-US" sz="2700" b="1" dirty="0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.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1789" y="1094487"/>
            <a:ext cx="16544424" cy="1482498"/>
            <a:chOff x="0" y="0"/>
            <a:chExt cx="22059232" cy="19766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059232" cy="1976664"/>
            </a:xfrm>
            <a:custGeom>
              <a:avLst/>
              <a:gdLst/>
              <a:ahLst/>
              <a:cxnLst/>
              <a:rect l="l" t="t" r="r" b="b"/>
              <a:pathLst>
                <a:path w="22059232" h="1976664">
                  <a:moveTo>
                    <a:pt x="0" y="0"/>
                  </a:moveTo>
                  <a:lnTo>
                    <a:pt x="22059232" y="0"/>
                  </a:lnTo>
                  <a:lnTo>
                    <a:pt x="22059232" y="1976664"/>
                  </a:lnTo>
                  <a:lnTo>
                    <a:pt x="0" y="1976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33350"/>
              <a:ext cx="22059232" cy="211001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FFFFFF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PARA INSTRUIR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611233" y="1284206"/>
            <a:ext cx="8804980" cy="1292779"/>
            <a:chOff x="0" y="0"/>
            <a:chExt cx="11739974" cy="172370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739974" cy="1723705"/>
            </a:xfrm>
            <a:custGeom>
              <a:avLst/>
              <a:gdLst/>
              <a:ahLst/>
              <a:cxnLst/>
              <a:rect l="l" t="t" r="r" b="b"/>
              <a:pathLst>
                <a:path w="11739974" h="1723705">
                  <a:moveTo>
                    <a:pt x="0" y="0"/>
                  </a:moveTo>
                  <a:lnTo>
                    <a:pt x="11739974" y="0"/>
                  </a:lnTo>
                  <a:lnTo>
                    <a:pt x="11739974" y="1723705"/>
                  </a:lnTo>
                  <a:lnTo>
                    <a:pt x="0" y="17237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739974" cy="17999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535"/>
                </a:lnSpc>
              </a:pPr>
              <a:r>
                <a:rPr lang="en-US" sz="3779" b="1">
                  <a:solidFill>
                    <a:srgbClr val="000000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Capacitar para vivir como a Dios le agrada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91679" y="2736658"/>
            <a:ext cx="15841537" cy="7055542"/>
            <a:chOff x="-11470052" y="0"/>
            <a:chExt cx="21122048" cy="94073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651996" cy="4662594"/>
            </a:xfrm>
            <a:custGeom>
              <a:avLst/>
              <a:gdLst/>
              <a:ahLst/>
              <a:cxnLst/>
              <a:rect l="l" t="t" r="r" b="b"/>
              <a:pathLst>
                <a:path w="9651996" h="4662594">
                  <a:moveTo>
                    <a:pt x="0" y="0"/>
                  </a:moveTo>
                  <a:lnTo>
                    <a:pt x="9651996" y="0"/>
                  </a:lnTo>
                  <a:lnTo>
                    <a:pt x="9651996" y="4662594"/>
                  </a:lnTo>
                  <a:lnTo>
                    <a:pt x="0" y="4662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11470052" y="4687647"/>
              <a:ext cx="10820484" cy="47197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La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explicación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mas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coherente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es que lo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espiritual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solo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puede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venir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de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una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fuente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espiritual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y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si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es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así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la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vida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la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conciencia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, la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mente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y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el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yo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solo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pueden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tener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un </a:t>
              </a:r>
              <a:r>
                <a:rPr lang="en-US" sz="3200" b="1" dirty="0" err="1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origen</a:t>
              </a:r>
              <a:r>
                <a:rPr lang="en-US" sz="3200" b="1" dirty="0">
                  <a:solidFill>
                    <a:srgbClr val="3D3D3D"/>
                  </a:solidFill>
                  <a:latin typeface="Gill Sans Bold"/>
                  <a:ea typeface="Gill Sans Bold"/>
                  <a:cs typeface="Gill Sans Bold"/>
                  <a:sym typeface="Gill Sans Bold"/>
                </a:rPr>
                <a:t> Divino.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74200" y="8757789"/>
            <a:ext cx="9831658" cy="1468353"/>
            <a:chOff x="-916877" y="-111144"/>
            <a:chExt cx="13108877" cy="195780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192000" cy="1846660"/>
            </a:xfrm>
            <a:custGeom>
              <a:avLst/>
              <a:gdLst/>
              <a:ahLst/>
              <a:cxnLst/>
              <a:rect l="l" t="t" r="r" b="b"/>
              <a:pathLst>
                <a:path w="12192000" h="1846660">
                  <a:moveTo>
                    <a:pt x="0" y="0"/>
                  </a:moveTo>
                  <a:lnTo>
                    <a:pt x="12192000" y="0"/>
                  </a:lnTo>
                  <a:lnTo>
                    <a:pt x="12192000" y="1846660"/>
                  </a:lnTo>
                  <a:lnTo>
                    <a:pt x="0" y="1846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-916877" y="-111144"/>
              <a:ext cx="12192000" cy="18466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24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Porque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 de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él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, y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por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él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, y para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él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, son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todas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las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cosas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. A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él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 sea la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gloria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por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 los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siglos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Amén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. </a:t>
              </a:r>
              <a:r>
                <a:rPr lang="en-US" sz="2800" dirty="0" err="1" smtClean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Romanos</a:t>
              </a:r>
              <a:r>
                <a:rPr lang="en-US" sz="2800" dirty="0" smtClean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Eras Demi ITC" panose="020B0805030504020804" pitchFamily="34" charset="0"/>
                  <a:ea typeface="Verdana Pro"/>
                  <a:cs typeface="Verdana Pro"/>
                  <a:sym typeface="Verdana Pro"/>
                </a:rPr>
                <a:t>11.36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516" y="3281930"/>
            <a:ext cx="4528569" cy="4528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761</Words>
  <Application>Microsoft Office PowerPoint</Application>
  <PresentationFormat>Personalizado</PresentationFormat>
  <Paragraphs>62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Verdana Pro</vt:lpstr>
      <vt:lpstr>Calibri</vt:lpstr>
      <vt:lpstr>Dosis Bold</vt:lpstr>
      <vt:lpstr>Eras Demi ITC</vt:lpstr>
      <vt:lpstr>Verdana Pro Bold</vt:lpstr>
      <vt:lpstr>Gill Sans Light</vt:lpstr>
      <vt:lpstr>Gill Sans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ESC. DOM. CONOCIENDO A DIOS (parte 2).pptx</dc:title>
  <cp:lastModifiedBy>ACER</cp:lastModifiedBy>
  <cp:revision>10</cp:revision>
  <dcterms:created xsi:type="dcterms:W3CDTF">2006-08-16T00:00:00Z</dcterms:created>
  <dcterms:modified xsi:type="dcterms:W3CDTF">2025-03-10T17:55:04Z</dcterms:modified>
  <dc:identifier>DAGhSRx_mjs</dc:identifier>
</cp:coreProperties>
</file>