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8" r:id="rId4"/>
  </p:sldMasterIdLst>
  <p:notesMasterIdLst>
    <p:notesMasterId r:id="rId18"/>
  </p:notesMasterIdLst>
  <p:handoutMasterIdLst>
    <p:handoutMasterId r:id="rId19"/>
  </p:handoutMasterIdLst>
  <p:sldIdLst>
    <p:sldId id="298" r:id="rId5"/>
    <p:sldId id="283" r:id="rId6"/>
    <p:sldId id="297" r:id="rId7"/>
    <p:sldId id="292" r:id="rId8"/>
    <p:sldId id="300" r:id="rId9"/>
    <p:sldId id="310" r:id="rId10"/>
    <p:sldId id="299" r:id="rId11"/>
    <p:sldId id="311" r:id="rId12"/>
    <p:sldId id="301" r:id="rId13"/>
    <p:sldId id="303" r:id="rId14"/>
    <p:sldId id="304" r:id="rId15"/>
    <p:sldId id="306" r:id="rId16"/>
    <p:sldId id="312" r:id="rId1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AA9497-EA75-A346-966D-D0D9ADBC8C42}" v="216" dt="2022-10-25T04:08:48.433"/>
  </p1510:revLst>
</p1510:revInfo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94712" autoAdjust="0"/>
  </p:normalViewPr>
  <p:slideViewPr>
    <p:cSldViewPr snapToGrid="0">
      <p:cViewPr varScale="1">
        <p:scale>
          <a:sx n="157" d="100"/>
          <a:sy n="157" d="100"/>
        </p:scale>
        <p:origin x="552" y="168"/>
      </p:cViewPr>
      <p:guideLst/>
    </p:cSldViewPr>
  </p:slideViewPr>
  <p:outlineViewPr>
    <p:cViewPr>
      <p:scale>
        <a:sx n="33" d="100"/>
        <a:sy n="33" d="100"/>
      </p:scale>
      <p:origin x="0" y="-94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dy Vazquez" userId="cdb0d26494941a42" providerId="LiveId" clId="{E9AA9497-EA75-A346-966D-D0D9ADBC8C42}"/>
    <pc:docChg chg="undo custSel addSld delSld modSld modMainMaster">
      <pc:chgData name="Eddy Vazquez" userId="cdb0d26494941a42" providerId="LiveId" clId="{E9AA9497-EA75-A346-966D-D0D9ADBC8C42}" dt="2022-10-25T04:08:55.369" v="542" actId="2696"/>
      <pc:docMkLst>
        <pc:docMk/>
      </pc:docMkLst>
      <pc:sldChg chg="addSp delSp modSp mod setBg modClrScheme chgLayout">
        <pc:chgData name="Eddy Vazquez" userId="cdb0d26494941a42" providerId="LiveId" clId="{E9AA9497-EA75-A346-966D-D0D9ADBC8C42}" dt="2022-10-25T02:55:10.595" v="83" actId="1076"/>
        <pc:sldMkLst>
          <pc:docMk/>
          <pc:sldMk cId="1329746698" sldId="283"/>
        </pc:sldMkLst>
        <pc:spChg chg="mod ord">
          <ac:chgData name="Eddy Vazquez" userId="cdb0d26494941a42" providerId="LiveId" clId="{E9AA9497-EA75-A346-966D-D0D9ADBC8C42}" dt="2022-10-25T02:55:10.595" v="83" actId="1076"/>
          <ac:spMkLst>
            <pc:docMk/>
            <pc:sldMk cId="1329746698" sldId="283"/>
            <ac:spMk id="2" creationId="{3560F281-4FF6-4617-A809-AC9C15ECF18A}"/>
          </ac:spMkLst>
        </pc:spChg>
        <pc:spChg chg="del mod ord">
          <ac:chgData name="Eddy Vazquez" userId="cdb0d26494941a42" providerId="LiveId" clId="{E9AA9497-EA75-A346-966D-D0D9ADBC8C42}" dt="2022-10-25T02:54:54.837" v="78" actId="478"/>
          <ac:spMkLst>
            <pc:docMk/>
            <pc:sldMk cId="1329746698" sldId="283"/>
            <ac:spMk id="4" creationId="{D355C61F-C8F1-4977-8E1F-F16C0D9EA88C}"/>
          </ac:spMkLst>
        </pc:spChg>
        <pc:spChg chg="del mod ord">
          <ac:chgData name="Eddy Vazquez" userId="cdb0d26494941a42" providerId="LiveId" clId="{E9AA9497-EA75-A346-966D-D0D9ADBC8C42}" dt="2022-10-25T02:54:32.460" v="70" actId="478"/>
          <ac:spMkLst>
            <pc:docMk/>
            <pc:sldMk cId="1329746698" sldId="283"/>
            <ac:spMk id="6" creationId="{1C554D9F-1895-486E-BFBA-905BB2D29E08}"/>
          </ac:spMkLst>
        </pc:spChg>
        <pc:spChg chg="add">
          <ac:chgData name="Eddy Vazquez" userId="cdb0d26494941a42" providerId="LiveId" clId="{E9AA9497-EA75-A346-966D-D0D9ADBC8C42}" dt="2022-10-25T02:54:25.786" v="69" actId="26606"/>
          <ac:spMkLst>
            <pc:docMk/>
            <pc:sldMk cId="1329746698" sldId="283"/>
            <ac:spMk id="13" creationId="{3CD9DF72-87A3-404E-A828-84CBF11A8303}"/>
          </ac:spMkLst>
        </pc:spChg>
        <pc:spChg chg="del">
          <ac:chgData name="Eddy Vazquez" userId="cdb0d26494941a42" providerId="LiveId" clId="{E9AA9497-EA75-A346-966D-D0D9ADBC8C42}" dt="2022-10-25T02:53:09.651" v="51" actId="478"/>
          <ac:spMkLst>
            <pc:docMk/>
            <pc:sldMk cId="1329746698" sldId="283"/>
            <ac:spMk id="20" creationId="{EFA08948-2B6F-46B1-9D2D-8D7B2B3FBD56}"/>
          </ac:spMkLst>
        </pc:spChg>
        <pc:picChg chg="del">
          <ac:chgData name="Eddy Vazquez" userId="cdb0d26494941a42" providerId="LiveId" clId="{E9AA9497-EA75-A346-966D-D0D9ADBC8C42}" dt="2022-10-25T02:53:07.142" v="50" actId="478"/>
          <ac:picMkLst>
            <pc:docMk/>
            <pc:sldMk cId="1329746698" sldId="283"/>
            <ac:picMk id="3" creationId="{061A5237-0873-227B-C40E-D100206ECAA8}"/>
          </ac:picMkLst>
        </pc:picChg>
        <pc:picChg chg="mod ord">
          <ac:chgData name="Eddy Vazquez" userId="cdb0d26494941a42" providerId="LiveId" clId="{E9AA9497-EA75-A346-966D-D0D9ADBC8C42}" dt="2022-10-25T02:55:05.668" v="82" actId="1076"/>
          <ac:picMkLst>
            <pc:docMk/>
            <pc:sldMk cId="1329746698" sldId="283"/>
            <ac:picMk id="8" creationId="{47AE3B44-D17F-D0A1-0812-DAFD1ECB742A}"/>
          </ac:picMkLst>
        </pc:picChg>
        <pc:picChg chg="del">
          <ac:chgData name="Eddy Vazquez" userId="cdb0d26494941a42" providerId="LiveId" clId="{E9AA9497-EA75-A346-966D-D0D9ADBC8C42}" dt="2022-10-25T02:52:58.651" v="47" actId="478"/>
          <ac:picMkLst>
            <pc:docMk/>
            <pc:sldMk cId="1329746698" sldId="283"/>
            <ac:picMk id="10" creationId="{214F14D8-CB7F-58E1-53CE-F2C5149395ED}"/>
          </ac:picMkLst>
        </pc:picChg>
        <pc:cxnChg chg="add">
          <ac:chgData name="Eddy Vazquez" userId="cdb0d26494941a42" providerId="LiveId" clId="{E9AA9497-EA75-A346-966D-D0D9ADBC8C42}" dt="2022-10-25T02:54:25.786" v="69" actId="26606"/>
          <ac:cxnSpMkLst>
            <pc:docMk/>
            <pc:sldMk cId="1329746698" sldId="283"/>
            <ac:cxnSpMk id="15" creationId="{20E3A342-4D61-4E3F-AF90-1AB42AEB96CC}"/>
          </ac:cxnSpMkLst>
        </pc:cxnChg>
      </pc:sldChg>
      <pc:sldChg chg="addSp delSp modSp del mod modClrScheme delAnim modAnim chgLayout">
        <pc:chgData name="Eddy Vazquez" userId="cdb0d26494941a42" providerId="LiveId" clId="{E9AA9497-EA75-A346-966D-D0D9ADBC8C42}" dt="2022-10-25T03:47:01.274" v="315" actId="2696"/>
        <pc:sldMkLst>
          <pc:docMk/>
          <pc:sldMk cId="3188837873" sldId="284"/>
        </pc:sldMkLst>
        <pc:spChg chg="del mod ord">
          <ac:chgData name="Eddy Vazquez" userId="cdb0d26494941a42" providerId="LiveId" clId="{E9AA9497-EA75-A346-966D-D0D9ADBC8C42}" dt="2022-10-25T03:45:54.881" v="289" actId="21"/>
          <ac:spMkLst>
            <pc:docMk/>
            <pc:sldMk cId="3188837873" sldId="284"/>
            <ac:spMk id="2" creationId="{19304E83-A4F0-49C5-BB01-F5773509A2B3}"/>
          </ac:spMkLst>
        </pc:spChg>
        <pc:spChg chg="add del mod">
          <ac:chgData name="Eddy Vazquez" userId="cdb0d26494941a42" providerId="LiveId" clId="{E9AA9497-EA75-A346-966D-D0D9ADBC8C42}" dt="2022-10-25T03:45:04.676" v="277" actId="21"/>
          <ac:spMkLst>
            <pc:docMk/>
            <pc:sldMk cId="3188837873" sldId="284"/>
            <ac:spMk id="3" creationId="{79CD5F2F-DB1D-F69F-F719-0DB7E43AEA5F}"/>
          </ac:spMkLst>
        </pc:spChg>
        <pc:spChg chg="del mod ord">
          <ac:chgData name="Eddy Vazquez" userId="cdb0d26494941a42" providerId="LiveId" clId="{E9AA9497-EA75-A346-966D-D0D9ADBC8C42}" dt="2022-10-25T03:44:05.605" v="264" actId="21"/>
          <ac:spMkLst>
            <pc:docMk/>
            <pc:sldMk cId="3188837873" sldId="284"/>
            <ac:spMk id="5" creationId="{CEEB3BAE-C0B2-447C-B8BE-96C6BD84D658}"/>
          </ac:spMkLst>
        </pc:spChg>
        <pc:spChg chg="mod ord">
          <ac:chgData name="Eddy Vazquez" userId="cdb0d26494941a42" providerId="LiveId" clId="{E9AA9497-EA75-A346-966D-D0D9ADBC8C42}" dt="2022-10-25T03:44:27.169" v="271" actId="700"/>
          <ac:spMkLst>
            <pc:docMk/>
            <pc:sldMk cId="3188837873" sldId="284"/>
            <ac:spMk id="7" creationId="{26A87885-D672-4CF9-A78D-CFE98385B03A}"/>
          </ac:spMkLst>
        </pc:spChg>
        <pc:spChg chg="del mod ord">
          <ac:chgData name="Eddy Vazquez" userId="cdb0d26494941a42" providerId="LiveId" clId="{E9AA9497-EA75-A346-966D-D0D9ADBC8C42}" dt="2022-10-25T03:44:11.527" v="267" actId="478"/>
          <ac:spMkLst>
            <pc:docMk/>
            <pc:sldMk cId="3188837873" sldId="284"/>
            <ac:spMk id="8" creationId="{E6AC9832-FB01-464A-9824-61887B77997E}"/>
          </ac:spMkLst>
        </pc:spChg>
        <pc:picChg chg="del">
          <ac:chgData name="Eddy Vazquez" userId="cdb0d26494941a42" providerId="LiveId" clId="{E9AA9497-EA75-A346-966D-D0D9ADBC8C42}" dt="2022-10-25T03:43:52.163" v="262" actId="478"/>
          <ac:picMkLst>
            <pc:docMk/>
            <pc:sldMk cId="3188837873" sldId="284"/>
            <ac:picMk id="4" creationId="{660717C9-64FC-B121-D4AA-5A2B4EBA33C3}"/>
          </ac:picMkLst>
        </pc:picChg>
        <pc:picChg chg="mod">
          <ac:chgData name="Eddy Vazquez" userId="cdb0d26494941a42" providerId="LiveId" clId="{E9AA9497-EA75-A346-966D-D0D9ADBC8C42}" dt="2022-10-25T03:44:18.203" v="269" actId="1076"/>
          <ac:picMkLst>
            <pc:docMk/>
            <pc:sldMk cId="3188837873" sldId="284"/>
            <ac:picMk id="6" creationId="{89DF63DC-817F-D71A-BB2B-8579159D4E75}"/>
          </ac:picMkLst>
        </pc:picChg>
      </pc:sldChg>
      <pc:sldChg chg="addSp delSp modSp mod setBg modClrScheme delAnim modAnim setClrOvrMap chgLayout">
        <pc:chgData name="Eddy Vazquez" userId="cdb0d26494941a42" providerId="LiveId" clId="{E9AA9497-EA75-A346-966D-D0D9ADBC8C42}" dt="2022-10-25T03:37:56.794" v="198" actId="1076"/>
        <pc:sldMkLst>
          <pc:docMk/>
          <pc:sldMk cId="4091674644" sldId="292"/>
        </pc:sldMkLst>
        <pc:spChg chg="add mod">
          <ac:chgData name="Eddy Vazquez" userId="cdb0d26494941a42" providerId="LiveId" clId="{E9AA9497-EA75-A346-966D-D0D9ADBC8C42}" dt="2022-10-25T03:37:56.794" v="198" actId="1076"/>
          <ac:spMkLst>
            <pc:docMk/>
            <pc:sldMk cId="4091674644" sldId="292"/>
            <ac:spMk id="4" creationId="{19E19E33-5304-DD3B-A349-7C803B3E32E0}"/>
          </ac:spMkLst>
        </pc:spChg>
        <pc:spChg chg="del mod ord">
          <ac:chgData name="Eddy Vazquez" userId="cdb0d26494941a42" providerId="LiveId" clId="{E9AA9497-EA75-A346-966D-D0D9ADBC8C42}" dt="2022-10-25T02:59:25.228" v="173" actId="478"/>
          <ac:spMkLst>
            <pc:docMk/>
            <pc:sldMk cId="4091674644" sldId="292"/>
            <ac:spMk id="5" creationId="{BDD5A594-D852-43BB-B591-E9D9027253BD}"/>
          </ac:spMkLst>
        </pc:spChg>
        <pc:spChg chg="del">
          <ac:chgData name="Eddy Vazquez" userId="cdb0d26494941a42" providerId="LiveId" clId="{E9AA9497-EA75-A346-966D-D0D9ADBC8C42}" dt="2022-10-25T02:59:18.502" v="171" actId="21"/>
          <ac:spMkLst>
            <pc:docMk/>
            <pc:sldMk cId="4091674644" sldId="292"/>
            <ac:spMk id="7" creationId="{1B4A77E3-3001-4816-A997-D5358889CEC9}"/>
          </ac:spMkLst>
        </pc:spChg>
        <pc:spChg chg="add del">
          <ac:chgData name="Eddy Vazquez" userId="cdb0d26494941a42" providerId="LiveId" clId="{E9AA9497-EA75-A346-966D-D0D9ADBC8C42}" dt="2022-10-25T03:36:56.982" v="176" actId="26606"/>
          <ac:spMkLst>
            <pc:docMk/>
            <pc:sldMk cId="4091674644" sldId="292"/>
            <ac:spMk id="9" creationId="{9AA72BD9-2C5A-4EDC-931F-5AA08EACA0F3}"/>
          </ac:spMkLst>
        </pc:spChg>
        <pc:spChg chg="add del">
          <ac:chgData name="Eddy Vazquez" userId="cdb0d26494941a42" providerId="LiveId" clId="{E9AA9497-EA75-A346-966D-D0D9ADBC8C42}" dt="2022-10-25T03:36:56.982" v="176" actId="26606"/>
          <ac:spMkLst>
            <pc:docMk/>
            <pc:sldMk cId="4091674644" sldId="292"/>
            <ac:spMk id="11" creationId="{DD3981AC-7B61-4947-BCF3-F7AA7FA385B9}"/>
          </ac:spMkLst>
        </pc:spChg>
        <pc:spChg chg="add del">
          <ac:chgData name="Eddy Vazquez" userId="cdb0d26494941a42" providerId="LiveId" clId="{E9AA9497-EA75-A346-966D-D0D9ADBC8C42}" dt="2022-10-25T03:36:56.982" v="176" actId="26606"/>
          <ac:spMkLst>
            <pc:docMk/>
            <pc:sldMk cId="4091674644" sldId="292"/>
            <ac:spMk id="13" creationId="{55D4142C-5077-457F-A6AD-3FECFDB39685}"/>
          </ac:spMkLst>
        </pc:spChg>
        <pc:spChg chg="add del">
          <ac:chgData name="Eddy Vazquez" userId="cdb0d26494941a42" providerId="LiveId" clId="{E9AA9497-EA75-A346-966D-D0D9ADBC8C42}" dt="2022-10-25T03:36:56.982" v="176" actId="26606"/>
          <ac:spMkLst>
            <pc:docMk/>
            <pc:sldMk cId="4091674644" sldId="292"/>
            <ac:spMk id="15" creationId="{7A5F0580-5EE9-419F-96EE-B6529EF6E7D0}"/>
          </ac:spMkLst>
        </pc:spChg>
        <pc:spChg chg="add">
          <ac:chgData name="Eddy Vazquez" userId="cdb0d26494941a42" providerId="LiveId" clId="{E9AA9497-EA75-A346-966D-D0D9ADBC8C42}" dt="2022-10-25T03:36:56.995" v="177" actId="26606"/>
          <ac:spMkLst>
            <pc:docMk/>
            <pc:sldMk cId="4091674644" sldId="292"/>
            <ac:spMk id="17" creationId="{9B76D444-2756-434F-AE61-96D69830C13E}"/>
          </ac:spMkLst>
        </pc:spChg>
        <pc:spChg chg="add">
          <ac:chgData name="Eddy Vazquez" userId="cdb0d26494941a42" providerId="LiveId" clId="{E9AA9497-EA75-A346-966D-D0D9ADBC8C42}" dt="2022-10-25T03:36:56.995" v="177" actId="26606"/>
          <ac:spMkLst>
            <pc:docMk/>
            <pc:sldMk cId="4091674644" sldId="292"/>
            <ac:spMk id="18" creationId="{0AF80B57-54E2-4D01-8731-3F38B0C56C95}"/>
          </ac:spMkLst>
        </pc:spChg>
        <pc:picChg chg="del">
          <ac:chgData name="Eddy Vazquez" userId="cdb0d26494941a42" providerId="LiveId" clId="{E9AA9497-EA75-A346-966D-D0D9ADBC8C42}" dt="2022-10-25T02:59:14.297" v="170" actId="478"/>
          <ac:picMkLst>
            <pc:docMk/>
            <pc:sldMk cId="4091674644" sldId="292"/>
            <ac:picMk id="2" creationId="{D567D78F-C7FE-6068-E550-7C386119318A}"/>
          </ac:picMkLst>
        </pc:picChg>
        <pc:picChg chg="mod">
          <ac:chgData name="Eddy Vazquez" userId="cdb0d26494941a42" providerId="LiveId" clId="{E9AA9497-EA75-A346-966D-D0D9ADBC8C42}" dt="2022-10-25T03:36:56.995" v="177" actId="26606"/>
          <ac:picMkLst>
            <pc:docMk/>
            <pc:sldMk cId="4091674644" sldId="292"/>
            <ac:picMk id="3" creationId="{C77A25F6-AD00-D139-371A-F20E4B3709C7}"/>
          </ac:picMkLst>
        </pc:picChg>
      </pc:sldChg>
      <pc:sldChg chg="addSp delSp modSp mod setBg modClrScheme addAnim delAnim modAnim setClrOvrMap chgLayout">
        <pc:chgData name="Eddy Vazquez" userId="cdb0d26494941a42" providerId="LiveId" clId="{E9AA9497-EA75-A346-966D-D0D9ADBC8C42}" dt="2022-10-25T03:37:34.038" v="185" actId="1076"/>
        <pc:sldMkLst>
          <pc:docMk/>
          <pc:sldMk cId="722098795" sldId="297"/>
        </pc:sldMkLst>
        <pc:spChg chg="mod ord">
          <ac:chgData name="Eddy Vazquez" userId="cdb0d26494941a42" providerId="LiveId" clId="{E9AA9497-EA75-A346-966D-D0D9ADBC8C42}" dt="2022-10-25T02:58:37.860" v="161" actId="14100"/>
          <ac:spMkLst>
            <pc:docMk/>
            <pc:sldMk cId="722098795" sldId="297"/>
            <ac:spMk id="2" creationId="{3560F281-4FF6-4617-A809-AC9C15ECF18A}"/>
          </ac:spMkLst>
        </pc:spChg>
        <pc:spChg chg="del mod ord">
          <ac:chgData name="Eddy Vazquez" userId="cdb0d26494941a42" providerId="LiveId" clId="{E9AA9497-EA75-A346-966D-D0D9ADBC8C42}" dt="2022-10-25T02:55:52.726" v="95" actId="21"/>
          <ac:spMkLst>
            <pc:docMk/>
            <pc:sldMk cId="722098795" sldId="297"/>
            <ac:spMk id="4" creationId="{D355C61F-C8F1-4977-8E1F-F16C0D9EA88C}"/>
          </ac:spMkLst>
        </pc:spChg>
        <pc:spChg chg="add mod">
          <ac:chgData name="Eddy Vazquez" userId="cdb0d26494941a42" providerId="LiveId" clId="{E9AA9497-EA75-A346-966D-D0D9ADBC8C42}" dt="2022-10-25T03:37:34.038" v="185" actId="1076"/>
          <ac:spMkLst>
            <pc:docMk/>
            <pc:sldMk cId="722098795" sldId="297"/>
            <ac:spMk id="5" creationId="{3FCD3127-7298-83B1-29AE-A1C3B9670EB7}"/>
          </ac:spMkLst>
        </pc:spChg>
        <pc:spChg chg="del mod ord">
          <ac:chgData name="Eddy Vazquez" userId="cdb0d26494941a42" providerId="LiveId" clId="{E9AA9497-EA75-A346-966D-D0D9ADBC8C42}" dt="2022-10-25T02:56:01.168" v="98" actId="478"/>
          <ac:spMkLst>
            <pc:docMk/>
            <pc:sldMk cId="722098795" sldId="297"/>
            <ac:spMk id="6" creationId="{1C554D9F-1895-486E-BFBA-905BB2D29E08}"/>
          </ac:spMkLst>
        </pc:spChg>
        <pc:spChg chg="add">
          <ac:chgData name="Eddy Vazquez" userId="cdb0d26494941a42" providerId="LiveId" clId="{E9AA9497-EA75-A346-966D-D0D9ADBC8C42}" dt="2022-10-25T02:57:21.317" v="133" actId="26606"/>
          <ac:spMkLst>
            <pc:docMk/>
            <pc:sldMk cId="722098795" sldId="297"/>
            <ac:spMk id="25" creationId="{E49CC64F-7275-4E33-961B-0C5CDC439875}"/>
          </ac:spMkLst>
        </pc:spChg>
        <pc:picChg chg="del mod">
          <ac:chgData name="Eddy Vazquez" userId="cdb0d26494941a42" providerId="LiveId" clId="{E9AA9497-EA75-A346-966D-D0D9ADBC8C42}" dt="2022-10-25T02:55:58.605" v="97" actId="478"/>
          <ac:picMkLst>
            <pc:docMk/>
            <pc:sldMk cId="722098795" sldId="297"/>
            <ac:picMk id="3" creationId="{B3BEBE50-47E8-5256-B812-13453786B556}"/>
          </ac:picMkLst>
        </pc:picChg>
        <pc:picChg chg="mod ord">
          <ac:chgData name="Eddy Vazquez" userId="cdb0d26494941a42" providerId="LiveId" clId="{E9AA9497-EA75-A346-966D-D0D9ADBC8C42}" dt="2022-10-25T02:58:11.464" v="154" actId="1076"/>
          <ac:picMkLst>
            <pc:docMk/>
            <pc:sldMk cId="722098795" sldId="297"/>
            <ac:picMk id="14" creationId="{7E468295-904F-0743-AD06-67DA21353B9E}"/>
          </ac:picMkLst>
        </pc:picChg>
      </pc:sldChg>
      <pc:sldChg chg="addSp delSp modSp mod modClrScheme chgLayout">
        <pc:chgData name="Eddy Vazquez" userId="cdb0d26494941a42" providerId="LiveId" clId="{E9AA9497-EA75-A346-966D-D0D9ADBC8C42}" dt="2022-10-25T02:52:40.280" v="45" actId="1076"/>
        <pc:sldMkLst>
          <pc:docMk/>
          <pc:sldMk cId="3989923275" sldId="298"/>
        </pc:sldMkLst>
        <pc:spChg chg="del">
          <ac:chgData name="Eddy Vazquez" userId="cdb0d26494941a42" providerId="LiveId" clId="{E9AA9497-EA75-A346-966D-D0D9ADBC8C42}" dt="2022-10-25T02:48:14.268" v="6" actId="478"/>
          <ac:spMkLst>
            <pc:docMk/>
            <pc:sldMk cId="3989923275" sldId="298"/>
            <ac:spMk id="3" creationId="{200B3D2B-613A-41BE-987D-E6A1324B456D}"/>
          </ac:spMkLst>
        </pc:spChg>
        <pc:spChg chg="add del mod">
          <ac:chgData name="Eddy Vazquez" userId="cdb0d26494941a42" providerId="LiveId" clId="{E9AA9497-EA75-A346-966D-D0D9ADBC8C42}" dt="2022-10-25T02:47:59.878" v="1" actId="478"/>
          <ac:spMkLst>
            <pc:docMk/>
            <pc:sldMk cId="3989923275" sldId="298"/>
            <ac:spMk id="5" creationId="{CDD87C81-D2D7-CC6A-05B9-B71E5E7EDE23}"/>
          </ac:spMkLst>
        </pc:spChg>
        <pc:spChg chg="del">
          <ac:chgData name="Eddy Vazquez" userId="cdb0d26494941a42" providerId="LiveId" clId="{E9AA9497-EA75-A346-966D-D0D9ADBC8C42}" dt="2022-10-25T02:48:06.322" v="2" actId="21"/>
          <ac:spMkLst>
            <pc:docMk/>
            <pc:sldMk cId="3989923275" sldId="298"/>
            <ac:spMk id="6" creationId="{18093CB1-EADA-474A-A6F2-232608CBE299}"/>
          </ac:spMkLst>
        </pc:spChg>
        <pc:spChg chg="add del mod">
          <ac:chgData name="Eddy Vazquez" userId="cdb0d26494941a42" providerId="LiveId" clId="{E9AA9497-EA75-A346-966D-D0D9ADBC8C42}" dt="2022-10-25T02:48:18.086" v="8" actId="478"/>
          <ac:spMkLst>
            <pc:docMk/>
            <pc:sldMk cId="3989923275" sldId="298"/>
            <ac:spMk id="9" creationId="{98A6116C-134C-A5E0-898D-8ABD579E5400}"/>
          </ac:spMkLst>
        </pc:spChg>
        <pc:spChg chg="add del mod">
          <ac:chgData name="Eddy Vazquez" userId="cdb0d26494941a42" providerId="LiveId" clId="{E9AA9497-EA75-A346-966D-D0D9ADBC8C42}" dt="2022-10-25T02:48:11.358" v="5" actId="478"/>
          <ac:spMkLst>
            <pc:docMk/>
            <pc:sldMk cId="3989923275" sldId="298"/>
            <ac:spMk id="11" creationId="{63B3EBE5-E93F-7D75-94D8-F00140A02852}"/>
          </ac:spMkLst>
        </pc:spChg>
        <pc:spChg chg="add del mod">
          <ac:chgData name="Eddy Vazquez" userId="cdb0d26494941a42" providerId="LiveId" clId="{E9AA9497-EA75-A346-966D-D0D9ADBC8C42}" dt="2022-10-25T02:48:16.183" v="7" actId="478"/>
          <ac:spMkLst>
            <pc:docMk/>
            <pc:sldMk cId="3989923275" sldId="298"/>
            <ac:spMk id="14" creationId="{78AF5CA5-FDE8-A014-C3E6-70ED8B669A26}"/>
          </ac:spMkLst>
        </pc:spChg>
        <pc:spChg chg="add del mod">
          <ac:chgData name="Eddy Vazquez" userId="cdb0d26494941a42" providerId="LiveId" clId="{E9AA9497-EA75-A346-966D-D0D9ADBC8C42}" dt="2022-10-25T02:48:32.164" v="12" actId="21"/>
          <ac:spMkLst>
            <pc:docMk/>
            <pc:sldMk cId="3989923275" sldId="298"/>
            <ac:spMk id="15" creationId="{B870B6D6-5344-4772-1B99-765E14DAE329}"/>
          </ac:spMkLst>
        </pc:spChg>
        <pc:spChg chg="add del mod">
          <ac:chgData name="Eddy Vazquez" userId="cdb0d26494941a42" providerId="LiveId" clId="{E9AA9497-EA75-A346-966D-D0D9ADBC8C42}" dt="2022-10-25T02:48:48.775" v="13" actId="700"/>
          <ac:spMkLst>
            <pc:docMk/>
            <pc:sldMk cId="3989923275" sldId="298"/>
            <ac:spMk id="18" creationId="{5AF580F0-72E6-CF83-61EF-AF678FE978BB}"/>
          </ac:spMkLst>
        </pc:spChg>
        <pc:spChg chg="add del mod ord">
          <ac:chgData name="Eddy Vazquez" userId="cdb0d26494941a42" providerId="LiveId" clId="{E9AA9497-EA75-A346-966D-D0D9ADBC8C42}" dt="2022-10-25T02:49:01.839" v="15"/>
          <ac:spMkLst>
            <pc:docMk/>
            <pc:sldMk cId="3989923275" sldId="298"/>
            <ac:spMk id="19" creationId="{E79E67C7-A74C-B8D1-AA8B-8D803EA71A82}"/>
          </ac:spMkLst>
        </pc:spChg>
        <pc:spChg chg="add del mod ord">
          <ac:chgData name="Eddy Vazquez" userId="cdb0d26494941a42" providerId="LiveId" clId="{E9AA9497-EA75-A346-966D-D0D9ADBC8C42}" dt="2022-10-25T02:49:52.143" v="27" actId="478"/>
          <ac:spMkLst>
            <pc:docMk/>
            <pc:sldMk cId="3989923275" sldId="298"/>
            <ac:spMk id="20" creationId="{3BE5194D-EC44-8F49-08BE-7BA8ACEA88AC}"/>
          </ac:spMkLst>
        </pc:spChg>
        <pc:spChg chg="add del mod">
          <ac:chgData name="Eddy Vazquez" userId="cdb0d26494941a42" providerId="LiveId" clId="{E9AA9497-EA75-A346-966D-D0D9ADBC8C42}" dt="2022-10-25T02:49:39.944" v="24" actId="478"/>
          <ac:spMkLst>
            <pc:docMk/>
            <pc:sldMk cId="3989923275" sldId="298"/>
            <ac:spMk id="21" creationId="{108397E9-FBD6-4A62-3A04-59A66197D486}"/>
          </ac:spMkLst>
        </pc:spChg>
        <pc:spChg chg="add mod">
          <ac:chgData name="Eddy Vazquez" userId="cdb0d26494941a42" providerId="LiveId" clId="{E9AA9497-EA75-A346-966D-D0D9ADBC8C42}" dt="2022-10-25T02:52:23.647" v="40" actId="20577"/>
          <ac:spMkLst>
            <pc:docMk/>
            <pc:sldMk cId="3989923275" sldId="298"/>
            <ac:spMk id="22" creationId="{03918B4C-285A-B5F5-F755-87D9F4B1E5C0}"/>
          </ac:spMkLst>
        </pc:spChg>
        <pc:spChg chg="add del mod ord">
          <ac:chgData name="Eddy Vazquez" userId="cdb0d26494941a42" providerId="LiveId" clId="{E9AA9497-EA75-A346-966D-D0D9ADBC8C42}" dt="2022-10-25T02:50:08.917" v="29" actId="700"/>
          <ac:spMkLst>
            <pc:docMk/>
            <pc:sldMk cId="3989923275" sldId="298"/>
            <ac:spMk id="23" creationId="{2EC9D66E-3AC3-9A85-4D8F-E6C24CCE5BA6}"/>
          </ac:spMkLst>
        </pc:spChg>
        <pc:spChg chg="add del mod ord">
          <ac:chgData name="Eddy Vazquez" userId="cdb0d26494941a42" providerId="LiveId" clId="{E9AA9497-EA75-A346-966D-D0D9ADBC8C42}" dt="2022-10-25T02:50:08.917" v="29" actId="700"/>
          <ac:spMkLst>
            <pc:docMk/>
            <pc:sldMk cId="3989923275" sldId="298"/>
            <ac:spMk id="24" creationId="{0AED6379-7319-3832-1D14-033142F98803}"/>
          </ac:spMkLst>
        </pc:spChg>
        <pc:spChg chg="add del mod ord">
          <ac:chgData name="Eddy Vazquez" userId="cdb0d26494941a42" providerId="LiveId" clId="{E9AA9497-EA75-A346-966D-D0D9ADBC8C42}" dt="2022-10-25T02:50:08.917" v="29" actId="700"/>
          <ac:spMkLst>
            <pc:docMk/>
            <pc:sldMk cId="3989923275" sldId="298"/>
            <ac:spMk id="25" creationId="{86D02407-5949-AE60-DCEA-C4BE004454D0}"/>
          </ac:spMkLst>
        </pc:spChg>
        <pc:spChg chg="add del mod ord">
          <ac:chgData name="Eddy Vazquez" userId="cdb0d26494941a42" providerId="LiveId" clId="{E9AA9497-EA75-A346-966D-D0D9ADBC8C42}" dt="2022-10-25T02:50:14.842" v="30" actId="700"/>
          <ac:spMkLst>
            <pc:docMk/>
            <pc:sldMk cId="3989923275" sldId="298"/>
            <ac:spMk id="26" creationId="{6B70DF4E-9DE1-9C65-D99E-016E1130E7EB}"/>
          </ac:spMkLst>
        </pc:spChg>
        <pc:spChg chg="add del mod ord">
          <ac:chgData name="Eddy Vazquez" userId="cdb0d26494941a42" providerId="LiveId" clId="{E9AA9497-EA75-A346-966D-D0D9ADBC8C42}" dt="2022-10-25T02:50:14.842" v="30" actId="700"/>
          <ac:spMkLst>
            <pc:docMk/>
            <pc:sldMk cId="3989923275" sldId="298"/>
            <ac:spMk id="27" creationId="{54D7CFC9-60B2-3568-D9D2-7F6974729640}"/>
          </ac:spMkLst>
        </pc:spChg>
        <pc:spChg chg="add del mod ord">
          <ac:chgData name="Eddy Vazquez" userId="cdb0d26494941a42" providerId="LiveId" clId="{E9AA9497-EA75-A346-966D-D0D9ADBC8C42}" dt="2022-10-25T02:50:29.620" v="34" actId="478"/>
          <ac:spMkLst>
            <pc:docMk/>
            <pc:sldMk cId="3989923275" sldId="298"/>
            <ac:spMk id="28" creationId="{245740C1-B457-1E90-9B42-ECAC33AA2492}"/>
          </ac:spMkLst>
        </pc:spChg>
        <pc:spChg chg="add mod">
          <ac:chgData name="Eddy Vazquez" userId="cdb0d26494941a42" providerId="LiveId" clId="{E9AA9497-EA75-A346-966D-D0D9ADBC8C42}" dt="2022-10-25T02:52:34.164" v="43" actId="1076"/>
          <ac:spMkLst>
            <pc:docMk/>
            <pc:sldMk cId="3989923275" sldId="298"/>
            <ac:spMk id="30" creationId="{203825EC-EBB0-B0EB-3E2C-BCF37525EA05}"/>
          </ac:spMkLst>
        </pc:spChg>
        <pc:picChg chg="mod">
          <ac:chgData name="Eddy Vazquez" userId="cdb0d26494941a42" providerId="LiveId" clId="{E9AA9497-EA75-A346-966D-D0D9ADBC8C42}" dt="2022-10-25T02:52:40.280" v="45" actId="1076"/>
          <ac:picMkLst>
            <pc:docMk/>
            <pc:sldMk cId="3989923275" sldId="298"/>
            <ac:picMk id="4" creationId="{9F178202-11EA-28B4-1161-D6C5EB0FCC59}"/>
          </ac:picMkLst>
        </pc:picChg>
        <pc:picChg chg="del">
          <ac:chgData name="Eddy Vazquez" userId="cdb0d26494941a42" providerId="LiveId" clId="{E9AA9497-EA75-A346-966D-D0D9ADBC8C42}" dt="2022-10-25T02:48:19.751" v="9" actId="478"/>
          <ac:picMkLst>
            <pc:docMk/>
            <pc:sldMk cId="3989923275" sldId="298"/>
            <ac:picMk id="7" creationId="{D077AEF3-5609-43BC-9A05-6A46B11514DE}"/>
          </ac:picMkLst>
        </pc:picChg>
        <pc:picChg chg="add del">
          <ac:chgData name="Eddy Vazquez" userId="cdb0d26494941a42" providerId="LiveId" clId="{E9AA9497-EA75-A346-966D-D0D9ADBC8C42}" dt="2022-10-25T02:48:09.159" v="3" actId="478"/>
          <ac:picMkLst>
            <pc:docMk/>
            <pc:sldMk cId="3989923275" sldId="298"/>
            <ac:picMk id="12" creationId="{AA8A1CBA-9BB5-2246-9F4B-98EAD7C90158}"/>
          </ac:picMkLst>
        </pc:picChg>
        <pc:picChg chg="add del mod">
          <ac:chgData name="Eddy Vazquez" userId="cdb0d26494941a42" providerId="LiveId" clId="{E9AA9497-EA75-A346-966D-D0D9ADBC8C42}" dt="2022-10-25T02:50:25.049" v="33" actId="478"/>
          <ac:picMkLst>
            <pc:docMk/>
            <pc:sldMk cId="3989923275" sldId="298"/>
            <ac:picMk id="16" creationId="{353840C0-7107-9BE4-FBB2-F397DDB56676}"/>
          </ac:picMkLst>
        </pc:picChg>
      </pc:sldChg>
      <pc:sldChg chg="addSp delSp modSp mod setBg modClrScheme modAnim setClrOvrMap chgLayout">
        <pc:chgData name="Eddy Vazquez" userId="cdb0d26494941a42" providerId="LiveId" clId="{E9AA9497-EA75-A346-966D-D0D9ADBC8C42}" dt="2022-10-25T03:43:45.592" v="261" actId="14100"/>
        <pc:sldMkLst>
          <pc:docMk/>
          <pc:sldMk cId="3498966191" sldId="299"/>
        </pc:sldMkLst>
        <pc:spChg chg="del mod ord">
          <ac:chgData name="Eddy Vazquez" userId="cdb0d26494941a42" providerId="LiveId" clId="{E9AA9497-EA75-A346-966D-D0D9ADBC8C42}" dt="2022-10-25T03:41:12.853" v="230" actId="478"/>
          <ac:spMkLst>
            <pc:docMk/>
            <pc:sldMk cId="3498966191" sldId="299"/>
            <ac:spMk id="5" creationId="{BDD5A594-D852-43BB-B591-E9D9027253BD}"/>
          </ac:spMkLst>
        </pc:spChg>
        <pc:spChg chg="mod ord">
          <ac:chgData name="Eddy Vazquez" userId="cdb0d26494941a42" providerId="LiveId" clId="{E9AA9497-EA75-A346-966D-D0D9ADBC8C42}" dt="2022-10-25T03:43:45.592" v="261" actId="14100"/>
          <ac:spMkLst>
            <pc:docMk/>
            <pc:sldMk cId="3498966191" sldId="299"/>
            <ac:spMk id="8" creationId="{6EBDBB24-7CBC-4B83-9772-D36D4FC811FE}"/>
          </ac:spMkLst>
        </pc:spChg>
        <pc:spChg chg="add del">
          <ac:chgData name="Eddy Vazquez" userId="cdb0d26494941a42" providerId="LiveId" clId="{E9AA9497-EA75-A346-966D-D0D9ADBC8C42}" dt="2022-10-25T03:42:56.522" v="236" actId="26606"/>
          <ac:spMkLst>
            <pc:docMk/>
            <pc:sldMk cId="3498966191" sldId="299"/>
            <ac:spMk id="14" creationId="{8F23F8A3-8FD7-4779-8323-FDC26BE99889}"/>
          </ac:spMkLst>
        </pc:spChg>
        <pc:spChg chg="add del">
          <ac:chgData name="Eddy Vazquez" userId="cdb0d26494941a42" providerId="LiveId" clId="{E9AA9497-EA75-A346-966D-D0D9ADBC8C42}" dt="2022-10-25T03:42:56.522" v="236" actId="26606"/>
          <ac:spMkLst>
            <pc:docMk/>
            <pc:sldMk cId="3498966191" sldId="299"/>
            <ac:spMk id="16" creationId="{F605C4CC-A25C-416F-8333-7CB7DC97D870}"/>
          </ac:spMkLst>
        </pc:spChg>
        <pc:spChg chg="add">
          <ac:chgData name="Eddy Vazquez" userId="cdb0d26494941a42" providerId="LiveId" clId="{E9AA9497-EA75-A346-966D-D0D9ADBC8C42}" dt="2022-10-25T03:42:56.522" v="236" actId="26606"/>
          <ac:spMkLst>
            <pc:docMk/>
            <pc:sldMk cId="3498966191" sldId="299"/>
            <ac:spMk id="1031" creationId="{04812C46-200A-4DEB-A05E-3ED6C68C2387}"/>
          </ac:spMkLst>
        </pc:spChg>
        <pc:spChg chg="add">
          <ac:chgData name="Eddy Vazquez" userId="cdb0d26494941a42" providerId="LiveId" clId="{E9AA9497-EA75-A346-966D-D0D9ADBC8C42}" dt="2022-10-25T03:42:56.522" v="236" actId="26606"/>
          <ac:spMkLst>
            <pc:docMk/>
            <pc:sldMk cId="3498966191" sldId="299"/>
            <ac:spMk id="1033" creationId="{D1EA859B-E555-4109-94F3-6700E046E008}"/>
          </ac:spMkLst>
        </pc:spChg>
        <pc:picChg chg="del">
          <ac:chgData name="Eddy Vazquez" userId="cdb0d26494941a42" providerId="LiveId" clId="{E9AA9497-EA75-A346-966D-D0D9ADBC8C42}" dt="2022-10-25T03:41:11.612" v="229" actId="478"/>
          <ac:picMkLst>
            <pc:docMk/>
            <pc:sldMk cId="3498966191" sldId="299"/>
            <ac:picMk id="2" creationId="{6B2416D4-647E-3850-FCE5-A2E4497FBFFE}"/>
          </ac:picMkLst>
        </pc:picChg>
        <pc:picChg chg="del mod">
          <ac:chgData name="Eddy Vazquez" userId="cdb0d26494941a42" providerId="LiveId" clId="{E9AA9497-EA75-A346-966D-D0D9ADBC8C42}" dt="2022-10-25T03:41:38.813" v="234" actId="478"/>
          <ac:picMkLst>
            <pc:docMk/>
            <pc:sldMk cId="3498966191" sldId="299"/>
            <ac:picMk id="9" creationId="{06AE410A-67D7-A9EF-1717-DA0BE9A0E72B}"/>
          </ac:picMkLst>
        </pc:picChg>
        <pc:picChg chg="add mod">
          <ac:chgData name="Eddy Vazquez" userId="cdb0d26494941a42" providerId="LiveId" clId="{E9AA9497-EA75-A346-966D-D0D9ADBC8C42}" dt="2022-10-25T03:43:43.092" v="260" actId="1076"/>
          <ac:picMkLst>
            <pc:docMk/>
            <pc:sldMk cId="3498966191" sldId="299"/>
            <ac:picMk id="1026" creationId="{857362EB-4302-4CB0-8B06-5E5EE69B008B}"/>
          </ac:picMkLst>
        </pc:picChg>
      </pc:sldChg>
      <pc:sldChg chg="addSp delSp modSp mod setBg modClrScheme setClrOvrMap chgLayout">
        <pc:chgData name="Eddy Vazquez" userId="cdb0d26494941a42" providerId="LiveId" clId="{E9AA9497-EA75-A346-966D-D0D9ADBC8C42}" dt="2022-10-25T03:39:53.961" v="219" actId="14100"/>
        <pc:sldMkLst>
          <pc:docMk/>
          <pc:sldMk cId="2316394317" sldId="300"/>
        </pc:sldMkLst>
        <pc:spChg chg="mod ord">
          <ac:chgData name="Eddy Vazquez" userId="cdb0d26494941a42" providerId="LiveId" clId="{E9AA9497-EA75-A346-966D-D0D9ADBC8C42}" dt="2022-10-25T03:39:53.961" v="219" actId="14100"/>
          <ac:spMkLst>
            <pc:docMk/>
            <pc:sldMk cId="2316394317" sldId="300"/>
            <ac:spMk id="3" creationId="{200B3D2B-613A-41BE-987D-E6A1324B456D}"/>
          </ac:spMkLst>
        </pc:spChg>
        <pc:spChg chg="del mod ord">
          <ac:chgData name="Eddy Vazquez" userId="cdb0d26494941a42" providerId="LiveId" clId="{E9AA9497-EA75-A346-966D-D0D9ADBC8C42}" dt="2022-10-25T03:39:33.883" v="213" actId="478"/>
          <ac:spMkLst>
            <pc:docMk/>
            <pc:sldMk cId="2316394317" sldId="300"/>
            <ac:spMk id="5" creationId="{BDD5A594-D852-43BB-B591-E9D9027253BD}"/>
          </ac:spMkLst>
        </pc:spChg>
        <pc:spChg chg="add mod">
          <ac:chgData name="Eddy Vazquez" userId="cdb0d26494941a42" providerId="LiveId" clId="{E9AA9497-EA75-A346-966D-D0D9ADBC8C42}" dt="2022-10-25T03:39:32.207" v="212" actId="122"/>
          <ac:spMkLst>
            <pc:docMk/>
            <pc:sldMk cId="2316394317" sldId="300"/>
            <ac:spMk id="7" creationId="{DC12837B-B8BA-2D8A-E681-46C11429B990}"/>
          </ac:spMkLst>
        </pc:spChg>
        <pc:spChg chg="mod">
          <ac:chgData name="Eddy Vazquez" userId="cdb0d26494941a42" providerId="LiveId" clId="{E9AA9497-EA75-A346-966D-D0D9ADBC8C42}" dt="2022-10-25T03:39:49.748" v="218" actId="1076"/>
          <ac:spMkLst>
            <pc:docMk/>
            <pc:sldMk cId="2316394317" sldId="300"/>
            <ac:spMk id="8" creationId="{1A648B6F-C501-4733-9080-4E08089C4663}"/>
          </ac:spMkLst>
        </pc:spChg>
        <pc:spChg chg="add">
          <ac:chgData name="Eddy Vazquez" userId="cdb0d26494941a42" providerId="LiveId" clId="{E9AA9497-EA75-A346-966D-D0D9ADBC8C42}" dt="2022-10-25T03:38:19.600" v="199" actId="26606"/>
          <ac:spMkLst>
            <pc:docMk/>
            <pc:sldMk cId="2316394317" sldId="300"/>
            <ac:spMk id="13" creationId="{CF62D2A7-8207-488C-9F46-316BA81A16C8}"/>
          </ac:spMkLst>
        </pc:spChg>
        <pc:picChg chg="del ord">
          <ac:chgData name="Eddy Vazquez" userId="cdb0d26494941a42" providerId="LiveId" clId="{E9AA9497-EA75-A346-966D-D0D9ADBC8C42}" dt="2022-10-25T03:38:26.850" v="200" actId="478"/>
          <ac:picMkLst>
            <pc:docMk/>
            <pc:sldMk cId="2316394317" sldId="300"/>
            <ac:picMk id="2" creationId="{2AF46A04-CCB2-2B50-05DC-B67B3C6E4493}"/>
          </ac:picMkLst>
        </pc:picChg>
        <pc:picChg chg="mod">
          <ac:chgData name="Eddy Vazquez" userId="cdb0d26494941a42" providerId="LiveId" clId="{E9AA9497-EA75-A346-966D-D0D9ADBC8C42}" dt="2022-10-25T03:38:19.600" v="199" actId="26606"/>
          <ac:picMkLst>
            <pc:docMk/>
            <pc:sldMk cId="2316394317" sldId="300"/>
            <ac:picMk id="4" creationId="{F1D008E1-10CD-9498-72D0-DA6C6C6D88A5}"/>
          </ac:picMkLst>
        </pc:picChg>
      </pc:sldChg>
      <pc:sldChg chg="addSp delSp modSp mod setBg modClrScheme addAnim delAnim modAnim setClrOvrMap chgLayout">
        <pc:chgData name="Eddy Vazquez" userId="cdb0d26494941a42" providerId="LiveId" clId="{E9AA9497-EA75-A346-966D-D0D9ADBC8C42}" dt="2022-10-25T03:50:24.518" v="355" actId="404"/>
        <pc:sldMkLst>
          <pc:docMk/>
          <pc:sldMk cId="2605443231" sldId="301"/>
        </pc:sldMkLst>
        <pc:spChg chg="add mod">
          <ac:chgData name="Eddy Vazquez" userId="cdb0d26494941a42" providerId="LiveId" clId="{E9AA9497-EA75-A346-966D-D0D9ADBC8C42}" dt="2022-10-25T03:50:04.875" v="348" actId="113"/>
          <ac:spMkLst>
            <pc:docMk/>
            <pc:sldMk cId="2605443231" sldId="301"/>
            <ac:spMk id="2" creationId="{60571B67-D542-9084-6AC5-C510BDE5D327}"/>
          </ac:spMkLst>
        </pc:spChg>
        <pc:spChg chg="mod ord">
          <ac:chgData name="Eddy Vazquez" userId="cdb0d26494941a42" providerId="LiveId" clId="{E9AA9497-EA75-A346-966D-D0D9ADBC8C42}" dt="2022-10-25T03:50:24.518" v="355" actId="404"/>
          <ac:spMkLst>
            <pc:docMk/>
            <pc:sldMk cId="2605443231" sldId="301"/>
            <ac:spMk id="3" creationId="{200B3D2B-613A-41BE-987D-E6A1324B456D}"/>
          </ac:spMkLst>
        </pc:spChg>
        <pc:spChg chg="mod ord">
          <ac:chgData name="Eddy Vazquez" userId="cdb0d26494941a42" providerId="LiveId" clId="{E9AA9497-EA75-A346-966D-D0D9ADBC8C42}" dt="2022-10-25T03:49:06.089" v="330" actId="26606"/>
          <ac:spMkLst>
            <pc:docMk/>
            <pc:sldMk cId="2605443231" sldId="301"/>
            <ac:spMk id="5" creationId="{BDD5A594-D852-43BB-B591-E9D9027253BD}"/>
          </ac:spMkLst>
        </pc:spChg>
        <pc:spChg chg="del">
          <ac:chgData name="Eddy Vazquez" userId="cdb0d26494941a42" providerId="LiveId" clId="{E9AA9497-EA75-A346-966D-D0D9ADBC8C42}" dt="2022-10-25T03:48:14.090" v="318" actId="21"/>
          <ac:spMkLst>
            <pc:docMk/>
            <pc:sldMk cId="2605443231" sldId="301"/>
            <ac:spMk id="11" creationId="{FAE140A3-4823-4051-912C-FB8D080534DF}"/>
          </ac:spMkLst>
        </pc:spChg>
        <pc:spChg chg="add del">
          <ac:chgData name="Eddy Vazquez" userId="cdb0d26494941a42" providerId="LiveId" clId="{E9AA9497-EA75-A346-966D-D0D9ADBC8C42}" dt="2022-10-25T03:48:44.739" v="327" actId="26606"/>
          <ac:spMkLst>
            <pc:docMk/>
            <pc:sldMk cId="2605443231" sldId="301"/>
            <ac:spMk id="12" creationId="{DCF72F19-1473-448C-AA14-0CB8AA374CF0}"/>
          </ac:spMkLst>
        </pc:spChg>
        <pc:spChg chg="add del">
          <ac:chgData name="Eddy Vazquez" userId="cdb0d26494941a42" providerId="LiveId" clId="{E9AA9497-EA75-A346-966D-D0D9ADBC8C42}" dt="2022-10-25T03:48:44.739" v="327" actId="26606"/>
          <ac:spMkLst>
            <pc:docMk/>
            <pc:sldMk cId="2605443231" sldId="301"/>
            <ac:spMk id="18" creationId="{04357C93-F0CB-4A1C-8F77-4E9063789819}"/>
          </ac:spMkLst>
        </pc:spChg>
        <pc:spChg chg="add del">
          <ac:chgData name="Eddy Vazquez" userId="cdb0d26494941a42" providerId="LiveId" clId="{E9AA9497-EA75-A346-966D-D0D9ADBC8C42}" dt="2022-10-25T03:49:06.089" v="330" actId="26606"/>
          <ac:spMkLst>
            <pc:docMk/>
            <pc:sldMk cId="2605443231" sldId="301"/>
            <ac:spMk id="23" creationId="{E49CC64F-7275-4E33-961B-0C5CDC439875}"/>
          </ac:spMkLst>
        </pc:spChg>
        <pc:spChg chg="add">
          <ac:chgData name="Eddy Vazquez" userId="cdb0d26494941a42" providerId="LiveId" clId="{E9AA9497-EA75-A346-966D-D0D9ADBC8C42}" dt="2022-10-25T03:49:06.089" v="330" actId="26606"/>
          <ac:spMkLst>
            <pc:docMk/>
            <pc:sldMk cId="2605443231" sldId="301"/>
            <ac:spMk id="28" creationId="{06DA9DF9-31F7-4056-B42E-878CC92417B8}"/>
          </ac:spMkLst>
        </pc:spChg>
        <pc:grpChg chg="add del">
          <ac:chgData name="Eddy Vazquez" userId="cdb0d26494941a42" providerId="LiveId" clId="{E9AA9497-EA75-A346-966D-D0D9ADBC8C42}" dt="2022-10-25T03:48:44.739" v="327" actId="26606"/>
          <ac:grpSpMkLst>
            <pc:docMk/>
            <pc:sldMk cId="2605443231" sldId="301"/>
            <ac:grpSpMk id="14" creationId="{3AF6A671-C637-4547-85F4-51B6D1881399}"/>
          </ac:grpSpMkLst>
        </pc:grpChg>
        <pc:picChg chg="del">
          <ac:chgData name="Eddy Vazquez" userId="cdb0d26494941a42" providerId="LiveId" clId="{E9AA9497-EA75-A346-966D-D0D9ADBC8C42}" dt="2022-10-25T03:47:04.205" v="316" actId="478"/>
          <ac:picMkLst>
            <pc:docMk/>
            <pc:sldMk cId="2605443231" sldId="301"/>
            <ac:picMk id="4" creationId="{EBE22A26-6E1B-5C77-AFB9-F49FD31FC8D2}"/>
          </ac:picMkLst>
        </pc:picChg>
        <pc:picChg chg="mod">
          <ac:chgData name="Eddy Vazquez" userId="cdb0d26494941a42" providerId="LiveId" clId="{E9AA9497-EA75-A346-966D-D0D9ADBC8C42}" dt="2022-10-25T03:49:06.089" v="330" actId="26606"/>
          <ac:picMkLst>
            <pc:docMk/>
            <pc:sldMk cId="2605443231" sldId="301"/>
            <ac:picMk id="7" creationId="{E1C80DAF-FFE1-7E39-9614-70EA4CA6E8A9}"/>
          </ac:picMkLst>
        </pc:picChg>
      </pc:sldChg>
      <pc:sldChg chg="addSp delSp modSp mod setBg modClrScheme chgLayout">
        <pc:chgData name="Eddy Vazquez" userId="cdb0d26494941a42" providerId="LiveId" clId="{E9AA9497-EA75-A346-966D-D0D9ADBC8C42}" dt="2022-10-25T03:56:04.298" v="387" actId="113"/>
        <pc:sldMkLst>
          <pc:docMk/>
          <pc:sldMk cId="2937191807" sldId="303"/>
        </pc:sldMkLst>
        <pc:spChg chg="mod ord">
          <ac:chgData name="Eddy Vazquez" userId="cdb0d26494941a42" providerId="LiveId" clId="{E9AA9497-EA75-A346-966D-D0D9ADBC8C42}" dt="2022-10-25T03:53:14.543" v="362" actId="26606"/>
          <ac:spMkLst>
            <pc:docMk/>
            <pc:sldMk cId="2937191807" sldId="303"/>
            <ac:spMk id="3" creationId="{200B3D2B-613A-41BE-987D-E6A1324B456D}"/>
          </ac:spMkLst>
        </pc:spChg>
        <pc:spChg chg="del mod ord">
          <ac:chgData name="Eddy Vazquez" userId="cdb0d26494941a42" providerId="LiveId" clId="{E9AA9497-EA75-A346-966D-D0D9ADBC8C42}" dt="2022-10-25T03:52:58.524" v="359" actId="478"/>
          <ac:spMkLst>
            <pc:docMk/>
            <pc:sldMk cId="2937191807" sldId="303"/>
            <ac:spMk id="5" creationId="{BDD5A594-D852-43BB-B591-E9D9027253BD}"/>
          </ac:spMkLst>
        </pc:spChg>
        <pc:spChg chg="mod ord">
          <ac:chgData name="Eddy Vazquez" userId="cdb0d26494941a42" providerId="LiveId" clId="{E9AA9497-EA75-A346-966D-D0D9ADBC8C42}" dt="2022-10-25T03:56:04.298" v="387" actId="113"/>
          <ac:spMkLst>
            <pc:docMk/>
            <pc:sldMk cId="2937191807" sldId="303"/>
            <ac:spMk id="7" creationId="{7E4645D7-6CD6-4A56-AD49-CC138C2BD9C6}"/>
          </ac:spMkLst>
        </pc:spChg>
        <pc:spChg chg="add">
          <ac:chgData name="Eddy Vazquez" userId="cdb0d26494941a42" providerId="LiveId" clId="{E9AA9497-EA75-A346-966D-D0D9ADBC8C42}" dt="2022-10-25T03:53:14.543" v="362" actId="26606"/>
          <ac:spMkLst>
            <pc:docMk/>
            <pc:sldMk cId="2937191807" sldId="303"/>
            <ac:spMk id="3079" creationId="{4038CB10-1F5C-4D54-9DF7-12586DE5B007}"/>
          </ac:spMkLst>
        </pc:spChg>
        <pc:spChg chg="add">
          <ac:chgData name="Eddy Vazquez" userId="cdb0d26494941a42" providerId="LiveId" clId="{E9AA9497-EA75-A346-966D-D0D9ADBC8C42}" dt="2022-10-25T03:53:14.543" v="362" actId="26606"/>
          <ac:spMkLst>
            <pc:docMk/>
            <pc:sldMk cId="2937191807" sldId="303"/>
            <ac:spMk id="3081" creationId="{73ED6512-6858-4552-B699-9A97FE9A4EA2}"/>
          </ac:spMkLst>
        </pc:spChg>
        <pc:picChg chg="del mod">
          <ac:chgData name="Eddy Vazquez" userId="cdb0d26494941a42" providerId="LiveId" clId="{E9AA9497-EA75-A346-966D-D0D9ADBC8C42}" dt="2022-10-25T03:50:31.768" v="357" actId="478"/>
          <ac:picMkLst>
            <pc:docMk/>
            <pc:sldMk cId="2937191807" sldId="303"/>
            <ac:picMk id="4" creationId="{5703EC18-1B40-7A72-ED8C-FC39822036CB}"/>
          </ac:picMkLst>
        </pc:picChg>
        <pc:picChg chg="del">
          <ac:chgData name="Eddy Vazquez" userId="cdb0d26494941a42" providerId="LiveId" clId="{E9AA9497-EA75-A346-966D-D0D9ADBC8C42}" dt="2022-10-25T03:51:51.679" v="358" actId="478"/>
          <ac:picMkLst>
            <pc:docMk/>
            <pc:sldMk cId="2937191807" sldId="303"/>
            <ac:picMk id="8" creationId="{AB14DF07-0217-D89B-CD8A-2D9FD14A4FE2}"/>
          </ac:picMkLst>
        </pc:picChg>
        <pc:picChg chg="add del mod">
          <ac:chgData name="Eddy Vazquez" userId="cdb0d26494941a42" providerId="LiveId" clId="{E9AA9497-EA75-A346-966D-D0D9ADBC8C42}" dt="2022-10-25T03:54:32.704" v="363" actId="478"/>
          <ac:picMkLst>
            <pc:docMk/>
            <pc:sldMk cId="2937191807" sldId="303"/>
            <ac:picMk id="3074" creationId="{8FD75FC6-ED6B-94EE-BEE6-3261D6AC6C5E}"/>
          </ac:picMkLst>
        </pc:picChg>
        <pc:picChg chg="add mod">
          <ac:chgData name="Eddy Vazquez" userId="cdb0d26494941a42" providerId="LiveId" clId="{E9AA9497-EA75-A346-966D-D0D9ADBC8C42}" dt="2022-10-25T03:55:18.660" v="368" actId="14100"/>
          <ac:picMkLst>
            <pc:docMk/>
            <pc:sldMk cId="2937191807" sldId="303"/>
            <ac:picMk id="3076" creationId="{C3573618-3FE4-B65C-2914-21EAEF0C595F}"/>
          </ac:picMkLst>
        </pc:picChg>
      </pc:sldChg>
      <pc:sldChg chg="addSp delSp modSp mod setBg modClrScheme modAnim setClrOvrMap chgLayout">
        <pc:chgData name="Eddy Vazquez" userId="cdb0d26494941a42" providerId="LiveId" clId="{E9AA9497-EA75-A346-966D-D0D9ADBC8C42}" dt="2022-10-25T04:01:18.507" v="441" actId="20577"/>
        <pc:sldMkLst>
          <pc:docMk/>
          <pc:sldMk cId="1178575648" sldId="304"/>
        </pc:sldMkLst>
        <pc:spChg chg="del mod ord">
          <ac:chgData name="Eddy Vazquez" userId="cdb0d26494941a42" providerId="LiveId" clId="{E9AA9497-EA75-A346-966D-D0D9ADBC8C42}" dt="2022-10-25T03:59:25.500" v="391" actId="478"/>
          <ac:spMkLst>
            <pc:docMk/>
            <pc:sldMk cId="1178575648" sldId="304"/>
            <ac:spMk id="5" creationId="{BDD5A594-D852-43BB-B591-E9D9027253BD}"/>
          </ac:spMkLst>
        </pc:spChg>
        <pc:spChg chg="add mod">
          <ac:chgData name="Eddy Vazquez" userId="cdb0d26494941a42" providerId="LiveId" clId="{E9AA9497-EA75-A346-966D-D0D9ADBC8C42}" dt="2022-10-25T04:01:14.896" v="440" actId="1076"/>
          <ac:spMkLst>
            <pc:docMk/>
            <pc:sldMk cId="1178575648" sldId="304"/>
            <ac:spMk id="6" creationId="{B1613065-811D-0904-20F6-8BA5EAC9303D}"/>
          </ac:spMkLst>
        </pc:spChg>
        <pc:spChg chg="mod ord">
          <ac:chgData name="Eddy Vazquez" userId="cdb0d26494941a42" providerId="LiveId" clId="{E9AA9497-EA75-A346-966D-D0D9ADBC8C42}" dt="2022-10-25T04:01:18.507" v="441" actId="20577"/>
          <ac:spMkLst>
            <pc:docMk/>
            <pc:sldMk cId="1178575648" sldId="304"/>
            <ac:spMk id="9" creationId="{411F915F-DB24-4620-ABAC-B34D5867EB96}"/>
          </ac:spMkLst>
        </pc:spChg>
        <pc:spChg chg="add del">
          <ac:chgData name="Eddy Vazquez" userId="cdb0d26494941a42" providerId="LiveId" clId="{E9AA9497-EA75-A346-966D-D0D9ADBC8C42}" dt="2022-10-25T04:00:24.399" v="419" actId="26606"/>
          <ac:spMkLst>
            <pc:docMk/>
            <pc:sldMk cId="1178575648" sldId="304"/>
            <ac:spMk id="4103" creationId="{357DD0D3-F869-46D0-944C-6EC60E19E351}"/>
          </ac:spMkLst>
        </pc:spChg>
        <pc:spChg chg="add del">
          <ac:chgData name="Eddy Vazquez" userId="cdb0d26494941a42" providerId="LiveId" clId="{E9AA9497-EA75-A346-966D-D0D9ADBC8C42}" dt="2022-10-25T04:00:24.390" v="418" actId="26606"/>
          <ac:spMkLst>
            <pc:docMk/>
            <pc:sldMk cId="1178575648" sldId="304"/>
            <ac:spMk id="4108" creationId="{117AB3D3-3C9C-4DED-809A-78734805B895}"/>
          </ac:spMkLst>
        </pc:spChg>
        <pc:spChg chg="add del">
          <ac:chgData name="Eddy Vazquez" userId="cdb0d26494941a42" providerId="LiveId" clId="{E9AA9497-EA75-A346-966D-D0D9ADBC8C42}" dt="2022-10-25T04:00:24.390" v="418" actId="26606"/>
          <ac:spMkLst>
            <pc:docMk/>
            <pc:sldMk cId="1178575648" sldId="304"/>
            <ac:spMk id="4110" creationId="{3A9A4357-BD1D-4622-A4FE-766E6AB8DE84}"/>
          </ac:spMkLst>
        </pc:spChg>
        <pc:spChg chg="add del">
          <ac:chgData name="Eddy Vazquez" userId="cdb0d26494941a42" providerId="LiveId" clId="{E9AA9497-EA75-A346-966D-D0D9ADBC8C42}" dt="2022-10-25T04:00:24.390" v="418" actId="26606"/>
          <ac:spMkLst>
            <pc:docMk/>
            <pc:sldMk cId="1178575648" sldId="304"/>
            <ac:spMk id="4112" creationId="{E659831F-0D9A-4C63-9EBB-8435B85A440F}"/>
          </ac:spMkLst>
        </pc:spChg>
        <pc:spChg chg="add del">
          <ac:chgData name="Eddy Vazquez" userId="cdb0d26494941a42" providerId="LiveId" clId="{E9AA9497-EA75-A346-966D-D0D9ADBC8C42}" dt="2022-10-25T04:00:24.390" v="418" actId="26606"/>
          <ac:spMkLst>
            <pc:docMk/>
            <pc:sldMk cId="1178575648" sldId="304"/>
            <ac:spMk id="4114" creationId="{E6995CE5-F890-4ABA-82A2-26507CE8D2A3}"/>
          </ac:spMkLst>
        </pc:spChg>
        <pc:spChg chg="add">
          <ac:chgData name="Eddy Vazquez" userId="cdb0d26494941a42" providerId="LiveId" clId="{E9AA9497-EA75-A346-966D-D0D9ADBC8C42}" dt="2022-10-25T04:00:24.399" v="419" actId="26606"/>
          <ac:spMkLst>
            <pc:docMk/>
            <pc:sldMk cId="1178575648" sldId="304"/>
            <ac:spMk id="4116" creationId="{C13237C8-E62C-4F0D-A318-BD6FB6C2D138}"/>
          </ac:spMkLst>
        </pc:spChg>
        <pc:spChg chg="add">
          <ac:chgData name="Eddy Vazquez" userId="cdb0d26494941a42" providerId="LiveId" clId="{E9AA9497-EA75-A346-966D-D0D9ADBC8C42}" dt="2022-10-25T04:00:24.399" v="419" actId="26606"/>
          <ac:spMkLst>
            <pc:docMk/>
            <pc:sldMk cId="1178575648" sldId="304"/>
            <ac:spMk id="4117" creationId="{201CC55D-ED54-4C5C-95E6-10947BD1103B}"/>
          </ac:spMkLst>
        </pc:spChg>
        <pc:spChg chg="add">
          <ac:chgData name="Eddy Vazquez" userId="cdb0d26494941a42" providerId="LiveId" clId="{E9AA9497-EA75-A346-966D-D0D9ADBC8C42}" dt="2022-10-25T04:00:24.399" v="419" actId="26606"/>
          <ac:spMkLst>
            <pc:docMk/>
            <pc:sldMk cId="1178575648" sldId="304"/>
            <ac:spMk id="4118" creationId="{19C9EAEA-39D0-4B0E-A0EB-51E7B26740B1}"/>
          </ac:spMkLst>
        </pc:spChg>
        <pc:spChg chg="add">
          <ac:chgData name="Eddy Vazquez" userId="cdb0d26494941a42" providerId="LiveId" clId="{E9AA9497-EA75-A346-966D-D0D9ADBC8C42}" dt="2022-10-25T04:00:24.399" v="419" actId="26606"/>
          <ac:spMkLst>
            <pc:docMk/>
            <pc:sldMk cId="1178575648" sldId="304"/>
            <ac:spMk id="4121" creationId="{3873B707-463F-40B0-8227-E8CC6C67EB25}"/>
          </ac:spMkLst>
        </pc:spChg>
        <pc:grpChg chg="add">
          <ac:chgData name="Eddy Vazquez" userId="cdb0d26494941a42" providerId="LiveId" clId="{E9AA9497-EA75-A346-966D-D0D9ADBC8C42}" dt="2022-10-25T04:00:24.399" v="419" actId="26606"/>
          <ac:grpSpMkLst>
            <pc:docMk/>
            <pc:sldMk cId="1178575648" sldId="304"/>
            <ac:grpSpMk id="4119" creationId="{1DE889C7-FAD6-4397-98E2-05D503484459}"/>
          </ac:grpSpMkLst>
        </pc:grpChg>
        <pc:picChg chg="del">
          <ac:chgData name="Eddy Vazquez" userId="cdb0d26494941a42" providerId="LiveId" clId="{E9AA9497-EA75-A346-966D-D0D9ADBC8C42}" dt="2022-10-25T03:56:22" v="388" actId="478"/>
          <ac:picMkLst>
            <pc:docMk/>
            <pc:sldMk cId="1178575648" sldId="304"/>
            <ac:picMk id="2" creationId="{420630A2-B2C7-34A5-2847-06D7C4385B96}"/>
          </ac:picMkLst>
        </pc:picChg>
        <pc:picChg chg="del">
          <ac:chgData name="Eddy Vazquez" userId="cdb0d26494941a42" providerId="LiveId" clId="{E9AA9497-EA75-A346-966D-D0D9ADBC8C42}" dt="2022-10-25T03:59:22.240" v="389" actId="478"/>
          <ac:picMkLst>
            <pc:docMk/>
            <pc:sldMk cId="1178575648" sldId="304"/>
            <ac:picMk id="3" creationId="{33CFE1C8-22D8-A6B1-A7D5-BB353E7CF6CA}"/>
          </ac:picMkLst>
        </pc:picChg>
        <pc:picChg chg="add mod ord">
          <ac:chgData name="Eddy Vazquez" userId="cdb0d26494941a42" providerId="LiveId" clId="{E9AA9497-EA75-A346-966D-D0D9ADBC8C42}" dt="2022-10-25T04:00:24.399" v="419" actId="26606"/>
          <ac:picMkLst>
            <pc:docMk/>
            <pc:sldMk cId="1178575648" sldId="304"/>
            <ac:picMk id="4098" creationId="{8C5003AF-9345-F6E0-2432-3B0DF71FA499}"/>
          </ac:picMkLst>
        </pc:picChg>
      </pc:sldChg>
      <pc:sldChg chg="addSp delSp modSp mod setBg modClrScheme chgLayout">
        <pc:chgData name="Eddy Vazquez" userId="cdb0d26494941a42" providerId="LiveId" clId="{E9AA9497-EA75-A346-966D-D0D9ADBC8C42}" dt="2022-10-25T04:02:14.175" v="449" actId="26606"/>
        <pc:sldMkLst>
          <pc:docMk/>
          <pc:sldMk cId="1208638108" sldId="306"/>
        </pc:sldMkLst>
        <pc:spChg chg="mod ord">
          <ac:chgData name="Eddy Vazquez" userId="cdb0d26494941a42" providerId="LiveId" clId="{E9AA9497-EA75-A346-966D-D0D9ADBC8C42}" dt="2022-10-25T04:02:14.175" v="449" actId="26606"/>
          <ac:spMkLst>
            <pc:docMk/>
            <pc:sldMk cId="1208638108" sldId="306"/>
            <ac:spMk id="3" creationId="{200B3D2B-613A-41BE-987D-E6A1324B456D}"/>
          </ac:spMkLst>
        </pc:spChg>
        <pc:spChg chg="del mod ord">
          <ac:chgData name="Eddy Vazquez" userId="cdb0d26494941a42" providerId="LiveId" clId="{E9AA9497-EA75-A346-966D-D0D9ADBC8C42}" dt="2022-10-25T04:01:38.913" v="446" actId="478"/>
          <ac:spMkLst>
            <pc:docMk/>
            <pc:sldMk cId="1208638108" sldId="306"/>
            <ac:spMk id="5" creationId="{BDD5A594-D852-43BB-B591-E9D9027253BD}"/>
          </ac:spMkLst>
        </pc:spChg>
        <pc:spChg chg="mod">
          <ac:chgData name="Eddy Vazquez" userId="cdb0d26494941a42" providerId="LiveId" clId="{E9AA9497-EA75-A346-966D-D0D9ADBC8C42}" dt="2022-10-25T04:02:14.175" v="449" actId="26606"/>
          <ac:spMkLst>
            <pc:docMk/>
            <pc:sldMk cId="1208638108" sldId="306"/>
            <ac:spMk id="8" creationId="{B7B16BEF-71AD-41A0-B4FB-855EB573BD2B}"/>
          </ac:spMkLst>
        </pc:spChg>
        <pc:spChg chg="add">
          <ac:chgData name="Eddy Vazquez" userId="cdb0d26494941a42" providerId="LiveId" clId="{E9AA9497-EA75-A346-966D-D0D9ADBC8C42}" dt="2022-10-25T04:02:14.175" v="449" actId="26606"/>
          <ac:spMkLst>
            <pc:docMk/>
            <pc:sldMk cId="1208638108" sldId="306"/>
            <ac:spMk id="18" creationId="{9D25F302-27C5-414F-97F8-6EA0A6C028BA}"/>
          </ac:spMkLst>
        </pc:spChg>
        <pc:spChg chg="add">
          <ac:chgData name="Eddy Vazquez" userId="cdb0d26494941a42" providerId="LiveId" clId="{E9AA9497-EA75-A346-966D-D0D9ADBC8C42}" dt="2022-10-25T04:02:14.175" v="449" actId="26606"/>
          <ac:spMkLst>
            <pc:docMk/>
            <pc:sldMk cId="1208638108" sldId="306"/>
            <ac:spMk id="20" creationId="{830A36F8-48C2-4842-A87B-8CE8DF4E7FD2}"/>
          </ac:spMkLst>
        </pc:spChg>
        <pc:spChg chg="add">
          <ac:chgData name="Eddy Vazquez" userId="cdb0d26494941a42" providerId="LiveId" clId="{E9AA9497-EA75-A346-966D-D0D9ADBC8C42}" dt="2022-10-25T04:02:14.175" v="449" actId="26606"/>
          <ac:spMkLst>
            <pc:docMk/>
            <pc:sldMk cId="1208638108" sldId="306"/>
            <ac:spMk id="22" creationId="{7F488E8B-4E1E-4402-8935-D4E6C02615C7}"/>
          </ac:spMkLst>
        </pc:spChg>
        <pc:picChg chg="del mod">
          <ac:chgData name="Eddy Vazquez" userId="cdb0d26494941a42" providerId="LiveId" clId="{E9AA9497-EA75-A346-966D-D0D9ADBC8C42}" dt="2022-10-25T04:01:27.812" v="443" actId="478"/>
          <ac:picMkLst>
            <pc:docMk/>
            <pc:sldMk cId="1208638108" sldId="306"/>
            <ac:picMk id="2" creationId="{06CD8083-3AA2-6172-FA8C-F184EB9928F5}"/>
          </ac:picMkLst>
        </pc:picChg>
        <pc:picChg chg="del">
          <ac:chgData name="Eddy Vazquez" userId="cdb0d26494941a42" providerId="LiveId" clId="{E9AA9497-EA75-A346-966D-D0D9ADBC8C42}" dt="2022-10-25T04:01:37.184" v="445" actId="478"/>
          <ac:picMkLst>
            <pc:docMk/>
            <pc:sldMk cId="1208638108" sldId="306"/>
            <ac:picMk id="6" creationId="{181D9E8C-E3F3-4FBC-A0AE-5DBDBDB7CEB8}"/>
          </ac:picMkLst>
        </pc:picChg>
        <pc:picChg chg="mod ord">
          <ac:chgData name="Eddy Vazquez" userId="cdb0d26494941a42" providerId="LiveId" clId="{E9AA9497-EA75-A346-966D-D0D9ADBC8C42}" dt="2022-10-25T04:02:14.175" v="449" actId="26606"/>
          <ac:picMkLst>
            <pc:docMk/>
            <pc:sldMk cId="1208638108" sldId="306"/>
            <ac:picMk id="7" creationId="{B86A0FE8-96E5-FB40-088D-D265115033C1}"/>
          </ac:picMkLst>
        </pc:picChg>
        <pc:cxnChg chg="add del">
          <ac:chgData name="Eddy Vazquez" userId="cdb0d26494941a42" providerId="LiveId" clId="{E9AA9497-EA75-A346-966D-D0D9ADBC8C42}" dt="2022-10-25T04:02:14.175" v="449" actId="26606"/>
          <ac:cxnSpMkLst>
            <pc:docMk/>
            <pc:sldMk cId="1208638108" sldId="306"/>
            <ac:cxnSpMk id="13" creationId="{A7F400EE-A8A5-48AF-B4D6-291B52C6F0B0}"/>
          </ac:cxnSpMkLst>
        </pc:cxnChg>
      </pc:sldChg>
      <pc:sldChg chg="addSp delSp modSp del mod modClrScheme addAnim delAnim chgLayout">
        <pc:chgData name="Eddy Vazquez" userId="cdb0d26494941a42" providerId="LiveId" clId="{E9AA9497-EA75-A346-966D-D0D9ADBC8C42}" dt="2022-10-25T04:08:55.369" v="542" actId="2696"/>
        <pc:sldMkLst>
          <pc:docMk/>
          <pc:sldMk cId="2667667463" sldId="307"/>
        </pc:sldMkLst>
        <pc:spChg chg="add del">
          <ac:chgData name="Eddy Vazquez" userId="cdb0d26494941a42" providerId="LiveId" clId="{E9AA9497-EA75-A346-966D-D0D9ADBC8C42}" dt="2022-10-25T04:04:12.495" v="463" actId="21"/>
          <ac:spMkLst>
            <pc:docMk/>
            <pc:sldMk cId="2667667463" sldId="307"/>
            <ac:spMk id="2" creationId="{6CA4BCCE-7F02-432A-AB50-AB43116659D1}"/>
          </ac:spMkLst>
        </pc:spChg>
        <pc:spChg chg="del mod ord">
          <ac:chgData name="Eddy Vazquez" userId="cdb0d26494941a42" providerId="LiveId" clId="{E9AA9497-EA75-A346-966D-D0D9ADBC8C42}" dt="2022-10-25T04:04:12.495" v="463" actId="21"/>
          <ac:spMkLst>
            <pc:docMk/>
            <pc:sldMk cId="2667667463" sldId="307"/>
            <ac:spMk id="3" creationId="{200B3D2B-613A-41BE-987D-E6A1324B456D}"/>
          </ac:spMkLst>
        </pc:spChg>
        <pc:spChg chg="del mod ord">
          <ac:chgData name="Eddy Vazquez" userId="cdb0d26494941a42" providerId="LiveId" clId="{E9AA9497-EA75-A346-966D-D0D9ADBC8C42}" dt="2022-10-25T04:03:25.188" v="457" actId="478"/>
          <ac:spMkLst>
            <pc:docMk/>
            <pc:sldMk cId="2667667463" sldId="307"/>
            <ac:spMk id="5" creationId="{BDD5A594-D852-43BB-B591-E9D9027253BD}"/>
          </ac:spMkLst>
        </pc:spChg>
        <pc:spChg chg="add del">
          <ac:chgData name="Eddy Vazquez" userId="cdb0d26494941a42" providerId="LiveId" clId="{E9AA9497-EA75-A346-966D-D0D9ADBC8C42}" dt="2022-10-25T04:04:12.495" v="463" actId="21"/>
          <ac:spMkLst>
            <pc:docMk/>
            <pc:sldMk cId="2667667463" sldId="307"/>
            <ac:spMk id="9" creationId="{3FDCFEC4-84C9-653C-CA3E-5FD56CCFBD54}"/>
          </ac:spMkLst>
        </pc:spChg>
        <pc:picChg chg="del">
          <ac:chgData name="Eddy Vazquez" userId="cdb0d26494941a42" providerId="LiveId" clId="{E9AA9497-EA75-A346-966D-D0D9ADBC8C42}" dt="2022-10-25T04:02:19.119" v="450" actId="478"/>
          <ac:picMkLst>
            <pc:docMk/>
            <pc:sldMk cId="2667667463" sldId="307"/>
            <ac:picMk id="4" creationId="{C82221A8-0DD2-D987-A129-34664A41D3B6}"/>
          </ac:picMkLst>
        </pc:picChg>
        <pc:picChg chg="del mod">
          <ac:chgData name="Eddy Vazquez" userId="cdb0d26494941a42" providerId="LiveId" clId="{E9AA9497-EA75-A346-966D-D0D9ADBC8C42}" dt="2022-10-25T04:03:06.788" v="452" actId="478"/>
          <ac:picMkLst>
            <pc:docMk/>
            <pc:sldMk cId="2667667463" sldId="307"/>
            <ac:picMk id="7" creationId="{814C722B-394A-4103-A8C8-D360704E1E30}"/>
          </ac:picMkLst>
        </pc:picChg>
        <pc:picChg chg="add del mod">
          <ac:chgData name="Eddy Vazquez" userId="cdb0d26494941a42" providerId="LiveId" clId="{E9AA9497-EA75-A346-966D-D0D9ADBC8C42}" dt="2022-10-25T04:04:19.201" v="467" actId="21"/>
          <ac:picMkLst>
            <pc:docMk/>
            <pc:sldMk cId="2667667463" sldId="307"/>
            <ac:picMk id="5122" creationId="{EC0426D1-85F3-2FCA-A8DE-81BADF7071FD}"/>
          </ac:picMkLst>
        </pc:picChg>
      </pc:sldChg>
      <pc:sldChg chg="addSp delSp modSp mod setBg modClrScheme addAnim setClrOvrMap chgLayout">
        <pc:chgData name="Eddy Vazquez" userId="cdb0d26494941a42" providerId="LiveId" clId="{E9AA9497-EA75-A346-966D-D0D9ADBC8C42}" dt="2022-10-25T03:41:00.800" v="228" actId="26606"/>
        <pc:sldMkLst>
          <pc:docMk/>
          <pc:sldMk cId="1757812769" sldId="310"/>
        </pc:sldMkLst>
        <pc:spChg chg="del mod ord">
          <ac:chgData name="Eddy Vazquez" userId="cdb0d26494941a42" providerId="LiveId" clId="{E9AA9497-EA75-A346-966D-D0D9ADBC8C42}" dt="2022-10-25T03:40:53.745" v="227" actId="478"/>
          <ac:spMkLst>
            <pc:docMk/>
            <pc:sldMk cId="1757812769" sldId="310"/>
            <ac:spMk id="5" creationId="{5727B3B2-2DAB-5840-8498-695A547E8FDA}"/>
          </ac:spMkLst>
        </pc:spChg>
        <pc:spChg chg="mod ord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6" creationId="{3B0623AE-53F4-55FF-7888-7EB5F620310C}"/>
          </ac:spMkLst>
        </pc:spChg>
        <pc:spChg chg="mod ord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19" creationId="{0082C588-217F-CD4B-5B8E-644A0116F622}"/>
          </ac:spMkLst>
        </pc:spChg>
        <pc:spChg chg="add del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27" creationId="{E49CC64F-7275-4E33-961B-0C5CDC439875}"/>
          </ac:spMkLst>
        </pc:spChg>
        <pc:spChg chg="add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32" creationId="{0671A8AE-40A1-4631-A6B8-581AFF065482}"/>
          </ac:spMkLst>
        </pc:spChg>
        <pc:spChg chg="add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34" creationId="{AB58EF07-17C2-48CF-ABB0-EEF1F17CB8F0}"/>
          </ac:spMkLst>
        </pc:spChg>
        <pc:spChg chg="add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36" creationId="{AF2F604E-43BE-4DC3-B983-E071523364F8}"/>
          </ac:spMkLst>
        </pc:spChg>
        <pc:spChg chg="add">
          <ac:chgData name="Eddy Vazquez" userId="cdb0d26494941a42" providerId="LiveId" clId="{E9AA9497-EA75-A346-966D-D0D9ADBC8C42}" dt="2022-10-25T03:41:00.800" v="228" actId="26606"/>
          <ac:spMkLst>
            <pc:docMk/>
            <pc:sldMk cId="1757812769" sldId="310"/>
            <ac:spMk id="38" creationId="{08C9B587-E65E-4B52-B37C-ABEBB6E87928}"/>
          </ac:spMkLst>
        </pc:spChg>
        <pc:picChg chg="mod ord">
          <ac:chgData name="Eddy Vazquez" userId="cdb0d26494941a42" providerId="LiveId" clId="{E9AA9497-EA75-A346-966D-D0D9ADBC8C42}" dt="2022-10-25T03:41:00.800" v="228" actId="26606"/>
          <ac:picMkLst>
            <pc:docMk/>
            <pc:sldMk cId="1757812769" sldId="310"/>
            <ac:picMk id="22" creationId="{F16DDD13-A7A1-34FA-8521-FDC615036123}"/>
          </ac:picMkLst>
        </pc:picChg>
        <pc:picChg chg="del mod">
          <ac:chgData name="Eddy Vazquez" userId="cdb0d26494941a42" providerId="LiveId" clId="{E9AA9497-EA75-A346-966D-D0D9ADBC8C42}" dt="2022-10-25T03:40:37.083" v="224" actId="478"/>
          <ac:picMkLst>
            <pc:docMk/>
            <pc:sldMk cId="1757812769" sldId="310"/>
            <ac:picMk id="23" creationId="{65F932CA-6A96-FEB6-2DC8-DC79D7EB94D8}"/>
          </ac:picMkLst>
        </pc:picChg>
      </pc:sldChg>
      <pc:sldChg chg="addSp delSp modSp add mod delAnim modAnim">
        <pc:chgData name="Eddy Vazquez" userId="cdb0d26494941a42" providerId="LiveId" clId="{E9AA9497-EA75-A346-966D-D0D9ADBC8C42}" dt="2022-10-25T03:46:56.574" v="314" actId="14100"/>
        <pc:sldMkLst>
          <pc:docMk/>
          <pc:sldMk cId="2446482602" sldId="311"/>
        </pc:sldMkLst>
        <pc:spChg chg="add mod">
          <ac:chgData name="Eddy Vazquez" userId="cdb0d26494941a42" providerId="LiveId" clId="{E9AA9497-EA75-A346-966D-D0D9ADBC8C42}" dt="2022-10-25T03:46:56.574" v="314" actId="14100"/>
          <ac:spMkLst>
            <pc:docMk/>
            <pc:sldMk cId="2446482602" sldId="311"/>
            <ac:spMk id="3" creationId="{CB4A2E69-02C3-CA21-71F7-9987EB18CE1E}"/>
          </ac:spMkLst>
        </pc:spChg>
        <pc:spChg chg="add mod">
          <ac:chgData name="Eddy Vazquez" userId="cdb0d26494941a42" providerId="LiveId" clId="{E9AA9497-EA75-A346-966D-D0D9ADBC8C42}" dt="2022-10-25T03:46:03.211" v="293" actId="1076"/>
          <ac:spMkLst>
            <pc:docMk/>
            <pc:sldMk cId="2446482602" sldId="311"/>
            <ac:spMk id="4" creationId="{32D963FB-5BC9-96BC-504B-87B23CFA2229}"/>
          </ac:spMkLst>
        </pc:spChg>
        <pc:spChg chg="del">
          <ac:chgData name="Eddy Vazquez" userId="cdb0d26494941a42" providerId="LiveId" clId="{E9AA9497-EA75-A346-966D-D0D9ADBC8C42}" dt="2022-10-25T03:44:49.842" v="276" actId="478"/>
          <ac:spMkLst>
            <pc:docMk/>
            <pc:sldMk cId="2446482602" sldId="311"/>
            <ac:spMk id="8" creationId="{6EBDBB24-7CBC-4B83-9772-D36D4FC811FE}"/>
          </ac:spMkLst>
        </pc:spChg>
        <pc:spChg chg="del">
          <ac:chgData name="Eddy Vazquez" userId="cdb0d26494941a42" providerId="LiveId" clId="{E9AA9497-EA75-A346-966D-D0D9ADBC8C42}" dt="2022-10-25T03:45:35.943" v="279" actId="26606"/>
          <ac:spMkLst>
            <pc:docMk/>
            <pc:sldMk cId="2446482602" sldId="311"/>
            <ac:spMk id="1031" creationId="{04812C46-200A-4DEB-A05E-3ED6C68C2387}"/>
          </ac:spMkLst>
        </pc:spChg>
        <pc:spChg chg="del">
          <ac:chgData name="Eddy Vazquez" userId="cdb0d26494941a42" providerId="LiveId" clId="{E9AA9497-EA75-A346-966D-D0D9ADBC8C42}" dt="2022-10-25T03:45:35.943" v="279" actId="26606"/>
          <ac:spMkLst>
            <pc:docMk/>
            <pc:sldMk cId="2446482602" sldId="311"/>
            <ac:spMk id="1033" creationId="{D1EA859B-E555-4109-94F3-6700E046E008}"/>
          </ac:spMkLst>
        </pc:spChg>
        <pc:spChg chg="add">
          <ac:chgData name="Eddy Vazquez" userId="cdb0d26494941a42" providerId="LiveId" clId="{E9AA9497-EA75-A346-966D-D0D9ADBC8C42}" dt="2022-10-25T03:45:35.943" v="279" actId="26606"/>
          <ac:spMkLst>
            <pc:docMk/>
            <pc:sldMk cId="2446482602" sldId="311"/>
            <ac:spMk id="1038" creationId="{B1595A09-E336-4D1B-9B3A-06A2287A54E2}"/>
          </ac:spMkLst>
        </pc:spChg>
        <pc:spChg chg="add">
          <ac:chgData name="Eddy Vazquez" userId="cdb0d26494941a42" providerId="LiveId" clId="{E9AA9497-EA75-A346-966D-D0D9ADBC8C42}" dt="2022-10-25T03:45:35.943" v="279" actId="26606"/>
          <ac:spMkLst>
            <pc:docMk/>
            <pc:sldMk cId="2446482602" sldId="311"/>
            <ac:spMk id="1040" creationId="{3540989C-C7B8-473B-BF87-6F2DA6A90006}"/>
          </ac:spMkLst>
        </pc:spChg>
        <pc:picChg chg="add mod">
          <ac:chgData name="Eddy Vazquez" userId="cdb0d26494941a42" providerId="LiveId" clId="{E9AA9497-EA75-A346-966D-D0D9ADBC8C42}" dt="2022-10-25T03:45:35.943" v="279" actId="26606"/>
          <ac:picMkLst>
            <pc:docMk/>
            <pc:sldMk cId="2446482602" sldId="311"/>
            <ac:picMk id="2" creationId="{FFB8B091-19FA-8EC5-B2BD-9036F4176340}"/>
          </ac:picMkLst>
        </pc:picChg>
        <pc:picChg chg="del">
          <ac:chgData name="Eddy Vazquez" userId="cdb0d26494941a42" providerId="LiveId" clId="{E9AA9497-EA75-A346-966D-D0D9ADBC8C42}" dt="2022-10-25T03:44:41.377" v="274" actId="478"/>
          <ac:picMkLst>
            <pc:docMk/>
            <pc:sldMk cId="2446482602" sldId="311"/>
            <ac:picMk id="1026" creationId="{857362EB-4302-4CB0-8B06-5E5EE69B008B}"/>
          </ac:picMkLst>
        </pc:picChg>
      </pc:sldChg>
      <pc:sldChg chg="addSp delSp modSp new mod setBg delAnim modAnim">
        <pc:chgData name="Eddy Vazquez" userId="cdb0d26494941a42" providerId="LiveId" clId="{E9AA9497-EA75-A346-966D-D0D9ADBC8C42}" dt="2022-10-25T04:08:48.433" v="541" actId="1076"/>
        <pc:sldMkLst>
          <pc:docMk/>
          <pc:sldMk cId="2627847513" sldId="312"/>
        </pc:sldMkLst>
        <pc:spChg chg="del">
          <ac:chgData name="Eddy Vazquez" userId="cdb0d26494941a42" providerId="LiveId" clId="{E9AA9497-EA75-A346-966D-D0D9ADBC8C42}" dt="2022-10-25T04:05:43.923" v="470" actId="478"/>
          <ac:spMkLst>
            <pc:docMk/>
            <pc:sldMk cId="2627847513" sldId="312"/>
            <ac:spMk id="2" creationId="{877E236F-0D00-37C3-7C72-66EC22966E85}"/>
          </ac:spMkLst>
        </pc:spChg>
        <pc:spChg chg="del">
          <ac:chgData name="Eddy Vazquez" userId="cdb0d26494941a42" providerId="LiveId" clId="{E9AA9497-EA75-A346-966D-D0D9ADBC8C42}" dt="2022-10-25T04:05:48.439" v="471" actId="478"/>
          <ac:spMkLst>
            <pc:docMk/>
            <pc:sldMk cId="2627847513" sldId="312"/>
            <ac:spMk id="3" creationId="{0CD15385-F97F-26D4-86E4-FFBF50D4FC45}"/>
          </ac:spMkLst>
        </pc:spChg>
        <pc:spChg chg="del">
          <ac:chgData name="Eddy Vazquez" userId="cdb0d26494941a42" providerId="LiveId" clId="{E9AA9497-EA75-A346-966D-D0D9ADBC8C42}" dt="2022-10-25T04:04:16.210" v="464" actId="478"/>
          <ac:spMkLst>
            <pc:docMk/>
            <pc:sldMk cId="2627847513" sldId="312"/>
            <ac:spMk id="4" creationId="{A3FAE889-78D6-C72C-CC71-EC66B365A73E}"/>
          </ac:spMkLst>
        </pc:spChg>
        <pc:spChg chg="add mod">
          <ac:chgData name="Eddy Vazquez" userId="cdb0d26494941a42" providerId="LiveId" clId="{E9AA9497-EA75-A346-966D-D0D9ADBC8C42}" dt="2022-10-25T04:06:53.314" v="490" actId="1076"/>
          <ac:spMkLst>
            <pc:docMk/>
            <pc:sldMk cId="2627847513" sldId="312"/>
            <ac:spMk id="5" creationId="{4A3BEE89-BC44-5B76-DBD3-3F213546CF55}"/>
          </ac:spMkLst>
        </pc:spChg>
        <pc:spChg chg="add del mod">
          <ac:chgData name="Eddy Vazquez" userId="cdb0d26494941a42" providerId="LiveId" clId="{E9AA9497-EA75-A346-966D-D0D9ADBC8C42}" dt="2022-10-25T04:05:56.168" v="475" actId="21"/>
          <ac:spMkLst>
            <pc:docMk/>
            <pc:sldMk cId="2627847513" sldId="312"/>
            <ac:spMk id="6" creationId="{2BEDAF09-D6B7-EAE2-8483-0DF7B54870F6}"/>
          </ac:spMkLst>
        </pc:spChg>
        <pc:spChg chg="add mod">
          <ac:chgData name="Eddy Vazquez" userId="cdb0d26494941a42" providerId="LiveId" clId="{E9AA9497-EA75-A346-966D-D0D9ADBC8C42}" dt="2022-10-25T04:06:33.807" v="482" actId="5793"/>
          <ac:spMkLst>
            <pc:docMk/>
            <pc:sldMk cId="2627847513" sldId="312"/>
            <ac:spMk id="7" creationId="{D2150CE1-E7CB-9A4B-4C3F-BF880FDF565E}"/>
          </ac:spMkLst>
        </pc:spChg>
        <pc:spChg chg="add mod">
          <ac:chgData name="Eddy Vazquez" userId="cdb0d26494941a42" providerId="LiveId" clId="{E9AA9497-EA75-A346-966D-D0D9ADBC8C42}" dt="2022-10-25T04:07:20.825" v="500" actId="20577"/>
          <ac:spMkLst>
            <pc:docMk/>
            <pc:sldMk cId="2627847513" sldId="312"/>
            <ac:spMk id="10" creationId="{7DF53965-21C1-10C9-1654-69E69E687574}"/>
          </ac:spMkLst>
        </pc:spChg>
        <pc:spChg chg="add mod">
          <ac:chgData name="Eddy Vazquez" userId="cdb0d26494941a42" providerId="LiveId" clId="{E9AA9497-EA75-A346-966D-D0D9ADBC8C42}" dt="2022-10-25T04:08:38.362" v="537" actId="1076"/>
          <ac:spMkLst>
            <pc:docMk/>
            <pc:sldMk cId="2627847513" sldId="312"/>
            <ac:spMk id="12" creationId="{40D3FB39-AE21-9E11-46B9-95276D13896E}"/>
          </ac:spMkLst>
        </pc:spChg>
        <pc:spChg chg="add del">
          <ac:chgData name="Eddy Vazquez" userId="cdb0d26494941a42" providerId="LiveId" clId="{E9AA9497-EA75-A346-966D-D0D9ADBC8C42}" dt="2022-10-25T04:06:21.844" v="477" actId="26606"/>
          <ac:spMkLst>
            <pc:docMk/>
            <pc:sldMk cId="2627847513" sldId="312"/>
            <ac:spMk id="14" creationId="{3CD9DF72-87A3-404E-A828-84CBF11A8303}"/>
          </ac:spMkLst>
        </pc:spChg>
        <pc:spChg chg="add">
          <ac:chgData name="Eddy Vazquez" userId="cdb0d26494941a42" providerId="LiveId" clId="{E9AA9497-EA75-A346-966D-D0D9ADBC8C42}" dt="2022-10-25T04:06:21.852" v="478" actId="26606"/>
          <ac:spMkLst>
            <pc:docMk/>
            <pc:sldMk cId="2627847513" sldId="312"/>
            <ac:spMk id="18" creationId="{86C7B4A1-154A-4DF0-AC46-F88D75A2E0FD}"/>
          </ac:spMkLst>
        </pc:spChg>
        <pc:picChg chg="add del mod">
          <ac:chgData name="Eddy Vazquez" userId="cdb0d26494941a42" providerId="LiveId" clId="{E9AA9497-EA75-A346-966D-D0D9ADBC8C42}" dt="2022-10-25T04:04:25.534" v="469" actId="21"/>
          <ac:picMkLst>
            <pc:docMk/>
            <pc:sldMk cId="2627847513" sldId="312"/>
            <ac:picMk id="8" creationId="{54B1DD20-5210-C68C-DA6B-91211FFE6377}"/>
          </ac:picMkLst>
        </pc:picChg>
        <pc:picChg chg="add mod ord">
          <ac:chgData name="Eddy Vazquez" userId="cdb0d26494941a42" providerId="LiveId" clId="{E9AA9497-EA75-A346-966D-D0D9ADBC8C42}" dt="2022-10-25T04:08:48.433" v="541" actId="1076"/>
          <ac:picMkLst>
            <pc:docMk/>
            <pc:sldMk cId="2627847513" sldId="312"/>
            <ac:picMk id="9" creationId="{CA4292F9-0CE9-E3E5-564E-FE5F5E111CA2}"/>
          </ac:picMkLst>
        </pc:picChg>
        <pc:cxnChg chg="add del">
          <ac:chgData name="Eddy Vazquez" userId="cdb0d26494941a42" providerId="LiveId" clId="{E9AA9497-EA75-A346-966D-D0D9ADBC8C42}" dt="2022-10-25T04:06:21.844" v="477" actId="26606"/>
          <ac:cxnSpMkLst>
            <pc:docMk/>
            <pc:sldMk cId="2627847513" sldId="312"/>
            <ac:cxnSpMk id="16" creationId="{20E3A342-4D61-4E3F-AF90-1AB42AEB96CC}"/>
          </ac:cxnSpMkLst>
        </pc:cxnChg>
      </pc:sldChg>
      <pc:sldMasterChg chg="delSp mod">
        <pc:chgData name="Eddy Vazquez" userId="cdb0d26494941a42" providerId="LiveId" clId="{E9AA9497-EA75-A346-966D-D0D9ADBC8C42}" dt="2022-10-25T02:51:59.959" v="38" actId="478"/>
        <pc:sldMasterMkLst>
          <pc:docMk/>
          <pc:sldMasterMk cId="946163275" sldId="2147483648"/>
        </pc:sldMasterMkLst>
        <pc:spChg chg="del">
          <ac:chgData name="Eddy Vazquez" userId="cdb0d26494941a42" providerId="LiveId" clId="{E9AA9497-EA75-A346-966D-D0D9ADBC8C42}" dt="2022-10-25T02:51:59.959" v="38" actId="478"/>
          <ac:spMkLst>
            <pc:docMk/>
            <pc:sldMasterMk cId="946163275" sldId="2147483648"/>
            <ac:spMk id="4" creationId="{34FDC6F9-37F9-4E25-AECA-D307B8421C73}"/>
          </ac:spMkLst>
        </pc:spChg>
      </pc:sldMasterChg>
      <pc:sldMasterChg chg="addSp">
        <pc:chgData name="Eddy Vazquez" userId="cdb0d26494941a42" providerId="LiveId" clId="{E9AA9497-EA75-A346-966D-D0D9ADBC8C42}" dt="2022-10-25T02:53:55.972" v="57"/>
        <pc:sldMasterMkLst>
          <pc:docMk/>
          <pc:sldMasterMk cId="3033261631" sldId="2147483676"/>
        </pc:sldMasterMkLst>
        <pc:spChg chg="add">
          <ac:chgData name="Eddy Vazquez" userId="cdb0d26494941a42" providerId="LiveId" clId="{E9AA9497-EA75-A346-966D-D0D9ADBC8C42}" dt="2022-10-25T02:53:55.972" v="57"/>
          <ac:spMkLst>
            <pc:docMk/>
            <pc:sldMasterMk cId="3033261631" sldId="2147483676"/>
            <ac:spMk id="8" creationId="{D9BED0E3-D18F-3908-DDF8-E13A667B15A3}"/>
          </ac:spMkLst>
        </pc:spChg>
        <pc:spChg chg="add">
          <ac:chgData name="Eddy Vazquez" userId="cdb0d26494941a42" providerId="LiveId" clId="{E9AA9497-EA75-A346-966D-D0D9ADBC8C42}" dt="2022-10-25T02:53:55.972" v="57"/>
          <ac:spMkLst>
            <pc:docMk/>
            <pc:sldMasterMk cId="3033261631" sldId="2147483676"/>
            <ac:spMk id="9" creationId="{1CA21377-372C-E474-C9F4-95AF5FF67D37}"/>
          </ac:spMkLst>
        </pc:spChg>
        <pc:spChg chg="add">
          <ac:chgData name="Eddy Vazquez" userId="cdb0d26494941a42" providerId="LiveId" clId="{E9AA9497-EA75-A346-966D-D0D9ADBC8C42}" dt="2022-10-25T02:53:55.972" v="57"/>
          <ac:spMkLst>
            <pc:docMk/>
            <pc:sldMasterMk cId="3033261631" sldId="2147483676"/>
            <ac:spMk id="10" creationId="{DC0171CC-CEB0-EA56-1E96-433ADC5FB500}"/>
          </ac:spMkLst>
        </pc:spChg>
        <pc:spChg chg="add">
          <ac:chgData name="Eddy Vazquez" userId="cdb0d26494941a42" providerId="LiveId" clId="{E9AA9497-EA75-A346-966D-D0D9ADBC8C42}" dt="2022-10-25T02:53:55.972" v="57"/>
          <ac:spMkLst>
            <pc:docMk/>
            <pc:sldMasterMk cId="3033261631" sldId="2147483676"/>
            <ac:spMk id="11" creationId="{C3FA500E-75BB-CB6C-F7A6-416AEDC5033D}"/>
          </ac:spMkLst>
        </pc:spChg>
        <pc:spChg chg="add">
          <ac:chgData name="Eddy Vazquez" userId="cdb0d26494941a42" providerId="LiveId" clId="{E9AA9497-EA75-A346-966D-D0D9ADBC8C42}" dt="2022-10-25T02:53:55.972" v="57"/>
          <ac:spMkLst>
            <pc:docMk/>
            <pc:sldMasterMk cId="3033261631" sldId="2147483676"/>
            <ac:spMk id="12" creationId="{BD82D221-C434-C71F-1B11-CA00CA0482A7}"/>
          </ac:spMkLst>
        </pc:spChg>
        <pc:cxnChg chg="add">
          <ac:chgData name="Eddy Vazquez" userId="cdb0d26494941a42" providerId="LiveId" clId="{E9AA9497-EA75-A346-966D-D0D9ADBC8C42}" dt="2022-10-25T02:53:55.972" v="57"/>
          <ac:cxnSpMkLst>
            <pc:docMk/>
            <pc:sldMasterMk cId="3033261631" sldId="2147483676"/>
            <ac:cxnSpMk id="13" creationId="{F71AE9FD-CF7C-D635-1D84-DBDF39D08119}"/>
          </ac:cxnSpMkLst>
        </pc:cxnChg>
      </pc:sldMasterChg>
      <pc:sldMasterChg chg="addSp addSldLayout delSldLayout modSldLayout">
        <pc:chgData name="Eddy Vazquez" userId="cdb0d26494941a42" providerId="LiveId" clId="{E9AA9497-EA75-A346-966D-D0D9ADBC8C42}" dt="2022-10-25T02:57:04.503" v="131" actId="11236"/>
        <pc:sldMasterMkLst>
          <pc:docMk/>
          <pc:sldMasterMk cId="2600669240" sldId="2147483698"/>
        </pc:sldMasterMkLst>
        <pc:spChg chg="add">
          <ac:chgData name="Eddy Vazquez" userId="cdb0d26494941a42" providerId="LiveId" clId="{E9AA9497-EA75-A346-966D-D0D9ADBC8C42}" dt="2022-10-25T02:54:10.884" v="65"/>
          <ac:spMkLst>
            <pc:docMk/>
            <pc:sldMasterMk cId="2600669240" sldId="2147483698"/>
            <ac:spMk id="7" creationId="{272B9DEB-09CB-D896-2306-DEB81E4486A0}"/>
          </ac:spMkLst>
        </pc:spChg>
        <pc:spChg chg="add">
          <ac:chgData name="Eddy Vazquez" userId="cdb0d26494941a42" providerId="LiveId" clId="{E9AA9497-EA75-A346-966D-D0D9ADBC8C42}" dt="2022-10-25T02:54:10.884" v="65"/>
          <ac:spMkLst>
            <pc:docMk/>
            <pc:sldMasterMk cId="2600669240" sldId="2147483698"/>
            <ac:spMk id="8" creationId="{F98B4EF6-0296-235D-AD29-1759C8569C0F}"/>
          </ac:spMkLst>
        </pc:spChg>
        <pc:spChg chg="add">
          <ac:chgData name="Eddy Vazquez" userId="cdb0d26494941a42" providerId="LiveId" clId="{E9AA9497-EA75-A346-966D-D0D9ADBC8C42}" dt="2022-10-25T02:54:10.884" v="65"/>
          <ac:spMkLst>
            <pc:docMk/>
            <pc:sldMasterMk cId="2600669240" sldId="2147483698"/>
            <ac:spMk id="9" creationId="{971FF475-59A0-81FE-A51C-73D6CAC933EA}"/>
          </ac:spMkLst>
        </pc:spChg>
        <pc:spChg chg="add">
          <ac:chgData name="Eddy Vazquez" userId="cdb0d26494941a42" providerId="LiveId" clId="{E9AA9497-EA75-A346-966D-D0D9ADBC8C42}" dt="2022-10-25T02:54:10.884" v="65"/>
          <ac:spMkLst>
            <pc:docMk/>
            <pc:sldMasterMk cId="2600669240" sldId="2147483698"/>
            <ac:spMk id="10" creationId="{EA4736CD-A8DB-E89D-FF55-D50E784C0441}"/>
          </ac:spMkLst>
        </pc:spChg>
        <pc:spChg chg="add">
          <ac:chgData name="Eddy Vazquez" userId="cdb0d26494941a42" providerId="LiveId" clId="{E9AA9497-EA75-A346-966D-D0D9ADBC8C42}" dt="2022-10-25T02:54:10.884" v="65"/>
          <ac:spMkLst>
            <pc:docMk/>
            <pc:sldMasterMk cId="2600669240" sldId="2147483698"/>
            <ac:spMk id="11" creationId="{B3AB5793-28C2-8463-7769-7D59C410D5F9}"/>
          </ac:spMkLst>
        </pc:spChg>
        <pc:cxnChg chg="add">
          <ac:chgData name="Eddy Vazquez" userId="cdb0d26494941a42" providerId="LiveId" clId="{E9AA9497-EA75-A346-966D-D0D9ADBC8C42}" dt="2022-10-25T02:54:10.884" v="65"/>
          <ac:cxnSpMkLst>
            <pc:docMk/>
            <pc:sldMasterMk cId="2600669240" sldId="2147483698"/>
            <ac:cxnSpMk id="12" creationId="{C02CC05E-718D-4684-DF87-30BCD567578A}"/>
          </ac:cxnSpMkLst>
        </pc:cxnChg>
        <pc:sldLayoutChg chg="del">
          <pc:chgData name="Eddy Vazquez" userId="cdb0d26494941a42" providerId="LiveId" clId="{E9AA9497-EA75-A346-966D-D0D9ADBC8C42}" dt="2022-10-25T02:56:53.275" v="118" actId="2696"/>
          <pc:sldLayoutMkLst>
            <pc:docMk/>
            <pc:sldMasterMk cId="2600669240" sldId="2147483698"/>
            <pc:sldLayoutMk cId="1734501631" sldId="2147483650"/>
          </pc:sldLayoutMkLst>
        </pc:sldLayoutChg>
        <pc:sldLayoutChg chg="del">
          <pc:chgData name="Eddy Vazquez" userId="cdb0d26494941a42" providerId="LiveId" clId="{E9AA9497-EA75-A346-966D-D0D9ADBC8C42}" dt="2022-10-25T02:56:53.423" v="119" actId="2696"/>
          <pc:sldLayoutMkLst>
            <pc:docMk/>
            <pc:sldMasterMk cId="2600669240" sldId="2147483698"/>
            <pc:sldLayoutMk cId="891552186" sldId="2147483652"/>
          </pc:sldLayoutMkLst>
        </pc:sldLayoutChg>
        <pc:sldLayoutChg chg="del">
          <pc:chgData name="Eddy Vazquez" userId="cdb0d26494941a42" providerId="LiveId" clId="{E9AA9497-EA75-A346-966D-D0D9ADBC8C42}" dt="2022-10-25T02:56:55.183" v="129" actId="2696"/>
          <pc:sldLayoutMkLst>
            <pc:docMk/>
            <pc:sldMasterMk cId="2600669240" sldId="2147483698"/>
            <pc:sldLayoutMk cId="1505855276" sldId="2147483654"/>
          </pc:sldLayoutMkLst>
        </pc:sldLayoutChg>
        <pc:sldLayoutChg chg="del">
          <pc:chgData name="Eddy Vazquez" userId="cdb0d26494941a42" providerId="LiveId" clId="{E9AA9497-EA75-A346-966D-D0D9ADBC8C42}" dt="2022-10-25T02:56:53.697" v="120" actId="2696"/>
          <pc:sldLayoutMkLst>
            <pc:docMk/>
            <pc:sldMasterMk cId="2600669240" sldId="2147483698"/>
            <pc:sldLayoutMk cId="2654388017" sldId="2147483656"/>
          </pc:sldLayoutMkLst>
        </pc:sldLayoutChg>
        <pc:sldLayoutChg chg="del">
          <pc:chgData name="Eddy Vazquez" userId="cdb0d26494941a42" providerId="LiveId" clId="{E9AA9497-EA75-A346-966D-D0D9ADBC8C42}" dt="2022-10-25T02:56:53.853" v="121" actId="2696"/>
          <pc:sldLayoutMkLst>
            <pc:docMk/>
            <pc:sldMasterMk cId="2600669240" sldId="2147483698"/>
            <pc:sldLayoutMk cId="974837237" sldId="2147483657"/>
          </pc:sldLayoutMkLst>
        </pc:sldLayoutChg>
        <pc:sldLayoutChg chg="del">
          <pc:chgData name="Eddy Vazquez" userId="cdb0d26494941a42" providerId="LiveId" clId="{E9AA9497-EA75-A346-966D-D0D9ADBC8C42}" dt="2022-10-25T02:56:52.433" v="114" actId="2696"/>
          <pc:sldLayoutMkLst>
            <pc:docMk/>
            <pc:sldMasterMk cId="2600669240" sldId="2147483698"/>
            <pc:sldLayoutMk cId="1350103997" sldId="2147483658"/>
          </pc:sldLayoutMkLst>
        </pc:sldLayoutChg>
        <pc:sldLayoutChg chg="del">
          <pc:chgData name="Eddy Vazquez" userId="cdb0d26494941a42" providerId="LiveId" clId="{E9AA9497-EA75-A346-966D-D0D9ADBC8C42}" dt="2022-10-25T02:56:52.822" v="115" actId="2696"/>
          <pc:sldLayoutMkLst>
            <pc:docMk/>
            <pc:sldMasterMk cId="2600669240" sldId="2147483698"/>
            <pc:sldLayoutMk cId="2509955754" sldId="2147483659"/>
          </pc:sldLayoutMkLst>
        </pc:sldLayoutChg>
        <pc:sldLayoutChg chg="del">
          <pc:chgData name="Eddy Vazquez" userId="cdb0d26494941a42" providerId="LiveId" clId="{E9AA9497-EA75-A346-966D-D0D9ADBC8C42}" dt="2022-10-25T02:56:53.007" v="116" actId="2696"/>
          <pc:sldLayoutMkLst>
            <pc:docMk/>
            <pc:sldMasterMk cId="2600669240" sldId="2147483698"/>
            <pc:sldLayoutMk cId="1987784647" sldId="2147483660"/>
          </pc:sldLayoutMkLst>
        </pc:sldLayoutChg>
        <pc:sldLayoutChg chg="del">
          <pc:chgData name="Eddy Vazquez" userId="cdb0d26494941a42" providerId="LiveId" clId="{E9AA9497-EA75-A346-966D-D0D9ADBC8C42}" dt="2022-10-25T02:56:52.299" v="113" actId="2696"/>
          <pc:sldLayoutMkLst>
            <pc:docMk/>
            <pc:sldMasterMk cId="2600669240" sldId="2147483698"/>
            <pc:sldLayoutMk cId="2282858560" sldId="2147483663"/>
          </pc:sldLayoutMkLst>
        </pc:sldLayoutChg>
        <pc:sldLayoutChg chg="del">
          <pc:chgData name="Eddy Vazquez" userId="cdb0d26494941a42" providerId="LiveId" clId="{E9AA9497-EA75-A346-966D-D0D9ADBC8C42}" dt="2022-10-25T02:56:53.136" v="117" actId="2696"/>
          <pc:sldLayoutMkLst>
            <pc:docMk/>
            <pc:sldMasterMk cId="2600669240" sldId="2147483698"/>
            <pc:sldLayoutMk cId="2049663139" sldId="2147483664"/>
          </pc:sldLayoutMkLst>
        </pc:sldLayoutChg>
        <pc:sldLayoutChg chg="del">
          <pc:chgData name="Eddy Vazquez" userId="cdb0d26494941a42" providerId="LiveId" clId="{E9AA9497-EA75-A346-966D-D0D9ADBC8C42}" dt="2022-10-25T02:56:54.031" v="122" actId="2696"/>
          <pc:sldLayoutMkLst>
            <pc:docMk/>
            <pc:sldMasterMk cId="2600669240" sldId="2147483698"/>
            <pc:sldLayoutMk cId="857760109" sldId="2147483667"/>
          </pc:sldLayoutMkLst>
        </pc:sldLayoutChg>
        <pc:sldLayoutChg chg="del">
          <pc:chgData name="Eddy Vazquez" userId="cdb0d26494941a42" providerId="LiveId" clId="{E9AA9497-EA75-A346-966D-D0D9ADBC8C42}" dt="2022-10-25T02:56:54.216" v="123" actId="2696"/>
          <pc:sldLayoutMkLst>
            <pc:docMk/>
            <pc:sldMasterMk cId="2600669240" sldId="2147483698"/>
            <pc:sldLayoutMk cId="3982563737" sldId="2147483668"/>
          </pc:sldLayoutMkLst>
        </pc:sldLayoutChg>
        <pc:sldLayoutChg chg="del">
          <pc:chgData name="Eddy Vazquez" userId="cdb0d26494941a42" providerId="LiveId" clId="{E9AA9497-EA75-A346-966D-D0D9ADBC8C42}" dt="2022-10-25T02:56:54.371" v="124" actId="2696"/>
          <pc:sldLayoutMkLst>
            <pc:docMk/>
            <pc:sldMasterMk cId="2600669240" sldId="2147483698"/>
            <pc:sldLayoutMk cId="976207530" sldId="2147483669"/>
          </pc:sldLayoutMkLst>
        </pc:sldLayoutChg>
        <pc:sldLayoutChg chg="del">
          <pc:chgData name="Eddy Vazquez" userId="cdb0d26494941a42" providerId="LiveId" clId="{E9AA9497-EA75-A346-966D-D0D9ADBC8C42}" dt="2022-10-25T02:56:54.535" v="125" actId="2696"/>
          <pc:sldLayoutMkLst>
            <pc:docMk/>
            <pc:sldMasterMk cId="2600669240" sldId="2147483698"/>
            <pc:sldLayoutMk cId="615553311" sldId="2147483670"/>
          </pc:sldLayoutMkLst>
        </pc:sldLayoutChg>
        <pc:sldLayoutChg chg="del">
          <pc:chgData name="Eddy Vazquez" userId="cdb0d26494941a42" providerId="LiveId" clId="{E9AA9497-EA75-A346-966D-D0D9ADBC8C42}" dt="2022-10-25T02:56:54.705" v="126" actId="2696"/>
          <pc:sldLayoutMkLst>
            <pc:docMk/>
            <pc:sldMasterMk cId="2600669240" sldId="2147483698"/>
            <pc:sldLayoutMk cId="3625315097" sldId="2147483671"/>
          </pc:sldLayoutMkLst>
        </pc:sldLayoutChg>
        <pc:sldLayoutChg chg="del">
          <pc:chgData name="Eddy Vazquez" userId="cdb0d26494941a42" providerId="LiveId" clId="{E9AA9497-EA75-A346-966D-D0D9ADBC8C42}" dt="2022-10-25T02:56:55.348" v="130" actId="2696"/>
          <pc:sldLayoutMkLst>
            <pc:docMk/>
            <pc:sldMasterMk cId="2600669240" sldId="2147483698"/>
            <pc:sldLayoutMk cId="3900433511" sldId="2147483672"/>
          </pc:sldLayoutMkLst>
        </pc:sldLayoutChg>
        <pc:sldLayoutChg chg="del">
          <pc:chgData name="Eddy Vazquez" userId="cdb0d26494941a42" providerId="LiveId" clId="{E9AA9497-EA75-A346-966D-D0D9ADBC8C42}" dt="2022-10-25T02:56:54.853" v="127" actId="2696"/>
          <pc:sldLayoutMkLst>
            <pc:docMk/>
            <pc:sldMasterMk cId="2600669240" sldId="2147483698"/>
            <pc:sldLayoutMk cId="801432743" sldId="2147483673"/>
          </pc:sldLayoutMkLst>
        </pc:sldLayoutChg>
        <pc:sldLayoutChg chg="del">
          <pc:chgData name="Eddy Vazquez" userId="cdb0d26494941a42" providerId="LiveId" clId="{E9AA9497-EA75-A346-966D-D0D9ADBC8C42}" dt="2022-10-25T02:56:55.029" v="128" actId="2696"/>
          <pc:sldLayoutMkLst>
            <pc:docMk/>
            <pc:sldMasterMk cId="2600669240" sldId="2147483698"/>
            <pc:sldLayoutMk cId="2040633376" sldId="2147483674"/>
          </pc:sldLayoutMkLst>
        </pc:sldLayoutChg>
        <pc:sldLayoutChg chg="del">
          <pc:chgData name="Eddy Vazquez" userId="cdb0d26494941a42" providerId="LiveId" clId="{E9AA9497-EA75-A346-966D-D0D9ADBC8C42}" dt="2022-10-25T02:56:40.688" v="99" actId="2696"/>
          <pc:sldLayoutMkLst>
            <pc:docMk/>
            <pc:sldMasterMk cId="2600669240" sldId="2147483698"/>
            <pc:sldLayoutMk cId="1907574713" sldId="2147483699"/>
          </pc:sldLayoutMkLst>
        </pc:sldLayoutChg>
        <pc:sldLayoutChg chg="del">
          <pc:chgData name="Eddy Vazquez" userId="cdb0d26494941a42" providerId="LiveId" clId="{E9AA9497-EA75-A346-966D-D0D9ADBC8C42}" dt="2022-10-25T02:56:41.073" v="100" actId="2696"/>
          <pc:sldLayoutMkLst>
            <pc:docMk/>
            <pc:sldMasterMk cId="2600669240" sldId="2147483698"/>
            <pc:sldLayoutMk cId="1900876605" sldId="2147483700"/>
          </pc:sldLayoutMkLst>
        </pc:sldLayoutChg>
        <pc:sldLayoutChg chg="del">
          <pc:chgData name="Eddy Vazquez" userId="cdb0d26494941a42" providerId="LiveId" clId="{E9AA9497-EA75-A346-966D-D0D9ADBC8C42}" dt="2022-10-25T02:56:41.250" v="101" actId="2696"/>
          <pc:sldLayoutMkLst>
            <pc:docMk/>
            <pc:sldMasterMk cId="2600669240" sldId="2147483698"/>
            <pc:sldLayoutMk cId="777965870" sldId="2147483701"/>
          </pc:sldLayoutMkLst>
        </pc:sldLayoutChg>
        <pc:sldLayoutChg chg="del">
          <pc:chgData name="Eddy Vazquez" userId="cdb0d26494941a42" providerId="LiveId" clId="{E9AA9497-EA75-A346-966D-D0D9ADBC8C42}" dt="2022-10-25T02:56:41.399" v="102" actId="2696"/>
          <pc:sldLayoutMkLst>
            <pc:docMk/>
            <pc:sldMasterMk cId="2600669240" sldId="2147483698"/>
            <pc:sldLayoutMk cId="3591781610" sldId="2147483702"/>
          </pc:sldLayoutMkLst>
        </pc:sldLayoutChg>
        <pc:sldLayoutChg chg="del">
          <pc:chgData name="Eddy Vazquez" userId="cdb0d26494941a42" providerId="LiveId" clId="{E9AA9497-EA75-A346-966D-D0D9ADBC8C42}" dt="2022-10-25T02:56:41.552" v="103" actId="2696"/>
          <pc:sldLayoutMkLst>
            <pc:docMk/>
            <pc:sldMasterMk cId="2600669240" sldId="2147483698"/>
            <pc:sldLayoutMk cId="1541706748" sldId="2147483703"/>
          </pc:sldLayoutMkLst>
        </pc:sldLayoutChg>
        <pc:sldLayoutChg chg="del">
          <pc:chgData name="Eddy Vazquez" userId="cdb0d26494941a42" providerId="LiveId" clId="{E9AA9497-EA75-A346-966D-D0D9ADBC8C42}" dt="2022-10-25T02:56:41.696" v="104" actId="2696"/>
          <pc:sldLayoutMkLst>
            <pc:docMk/>
            <pc:sldMasterMk cId="2600669240" sldId="2147483698"/>
            <pc:sldLayoutMk cId="3343522865" sldId="2147483704"/>
          </pc:sldLayoutMkLst>
        </pc:sldLayoutChg>
        <pc:sldLayoutChg chg="del">
          <pc:chgData name="Eddy Vazquez" userId="cdb0d26494941a42" providerId="LiveId" clId="{E9AA9497-EA75-A346-966D-D0D9ADBC8C42}" dt="2022-10-25T02:56:49.034" v="105" actId="2696"/>
          <pc:sldLayoutMkLst>
            <pc:docMk/>
            <pc:sldMasterMk cId="2600669240" sldId="2147483698"/>
            <pc:sldLayoutMk cId="2104568038" sldId="2147483706"/>
          </pc:sldLayoutMkLst>
        </pc:sldLayoutChg>
        <pc:sldLayoutChg chg="del">
          <pc:chgData name="Eddy Vazquez" userId="cdb0d26494941a42" providerId="LiveId" clId="{E9AA9497-EA75-A346-966D-D0D9ADBC8C42}" dt="2022-10-25T02:56:49.441" v="106" actId="2696"/>
          <pc:sldLayoutMkLst>
            <pc:docMk/>
            <pc:sldMasterMk cId="2600669240" sldId="2147483698"/>
            <pc:sldLayoutMk cId="2173322285" sldId="2147483707"/>
          </pc:sldLayoutMkLst>
        </pc:sldLayoutChg>
        <pc:sldLayoutChg chg="del">
          <pc:chgData name="Eddy Vazquez" userId="cdb0d26494941a42" providerId="LiveId" clId="{E9AA9497-EA75-A346-966D-D0D9ADBC8C42}" dt="2022-10-25T02:56:49.607" v="107" actId="2696"/>
          <pc:sldLayoutMkLst>
            <pc:docMk/>
            <pc:sldMasterMk cId="2600669240" sldId="2147483698"/>
            <pc:sldLayoutMk cId="2541684728" sldId="2147483708"/>
          </pc:sldLayoutMkLst>
        </pc:sldLayoutChg>
        <pc:sldLayoutChg chg="del">
          <pc:chgData name="Eddy Vazquez" userId="cdb0d26494941a42" providerId="LiveId" clId="{E9AA9497-EA75-A346-966D-D0D9ADBC8C42}" dt="2022-10-25T02:56:49.723" v="108" actId="2696"/>
          <pc:sldLayoutMkLst>
            <pc:docMk/>
            <pc:sldMasterMk cId="2600669240" sldId="2147483698"/>
            <pc:sldLayoutMk cId="3262046901" sldId="2147483709"/>
          </pc:sldLayoutMkLst>
        </pc:sldLayoutChg>
        <pc:sldLayoutChg chg="new mod">
          <pc:chgData name="Eddy Vazquez" userId="cdb0d26494941a42" providerId="LiveId" clId="{E9AA9497-EA75-A346-966D-D0D9ADBC8C42}" dt="2022-10-25T02:57:04.503" v="131" actId="11236"/>
          <pc:sldLayoutMkLst>
            <pc:docMk/>
            <pc:sldMasterMk cId="2600669240" sldId="2147483698"/>
            <pc:sldLayoutMk cId="942247124" sldId="2147483711"/>
          </pc:sldLayoutMkLst>
        </pc:sldLayoutChg>
        <pc:sldLayoutChg chg="del">
          <pc:chgData name="Eddy Vazquez" userId="cdb0d26494941a42" providerId="LiveId" clId="{E9AA9497-EA75-A346-966D-D0D9ADBC8C42}" dt="2022-10-25T02:56:51.625" v="109" actId="2696"/>
          <pc:sldLayoutMkLst>
            <pc:docMk/>
            <pc:sldMasterMk cId="2600669240" sldId="2147483698"/>
            <pc:sldLayoutMk cId="1626883017" sldId="2147483711"/>
          </pc:sldLayoutMkLst>
        </pc:sldLayoutChg>
        <pc:sldLayoutChg chg="del">
          <pc:chgData name="Eddy Vazquez" userId="cdb0d26494941a42" providerId="LiveId" clId="{E9AA9497-EA75-A346-966D-D0D9ADBC8C42}" dt="2022-10-25T02:56:51.813" v="110" actId="2696"/>
          <pc:sldLayoutMkLst>
            <pc:docMk/>
            <pc:sldMasterMk cId="2600669240" sldId="2147483698"/>
            <pc:sldLayoutMk cId="824919765" sldId="2147483712"/>
          </pc:sldLayoutMkLst>
        </pc:sldLayoutChg>
        <pc:sldLayoutChg chg="del">
          <pc:chgData name="Eddy Vazquez" userId="cdb0d26494941a42" providerId="LiveId" clId="{E9AA9497-EA75-A346-966D-D0D9ADBC8C42}" dt="2022-10-25T02:56:51.965" v="111" actId="2696"/>
          <pc:sldLayoutMkLst>
            <pc:docMk/>
            <pc:sldMasterMk cId="2600669240" sldId="2147483698"/>
            <pc:sldLayoutMk cId="3732071368" sldId="2147483713"/>
          </pc:sldLayoutMkLst>
        </pc:sldLayoutChg>
        <pc:sldLayoutChg chg="del">
          <pc:chgData name="Eddy Vazquez" userId="cdb0d26494941a42" providerId="LiveId" clId="{E9AA9497-EA75-A346-966D-D0D9ADBC8C42}" dt="2022-10-25T02:56:52.131" v="112" actId="2696"/>
          <pc:sldLayoutMkLst>
            <pc:docMk/>
            <pc:sldMasterMk cId="2600669240" sldId="2147483698"/>
            <pc:sldLayoutMk cId="1669090647" sldId="214748371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10/24/22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10/24/22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‹Nº›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8BE970-7DF0-D8F2-F8CD-F03E1476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10/24/22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5247336-CA14-0834-86C4-7E00698F1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157B1F0-F7A2-726A-621E-32806894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7536788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827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57DC45-089D-1111-C71A-B2C9516EC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0634DB-0815-A5DA-9508-282C7E1EC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10/24/22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F30132-6CAE-AF97-3E68-CF6042444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57D974C-AC28-FB66-C12F-C2C046D1A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2247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1A9356A-6C5E-7FDA-4EA8-76A9FE089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32E9B6-D754-1CE8-FC54-649A869B6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8A6917-2263-1CB6-7931-3500F4E79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10/24/22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E72538-3D57-519A-F536-E65DD6D249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F30FE0-E5C4-7768-1EA0-F695B849C6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‹Nº›</a:t>
            </a:fld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2B9DEB-09CB-D896-2306-DEB81E4486A0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F98B4EF6-0296-235D-AD29-1759C8569C0F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30">
            <a:extLst>
              <a:ext uri="{FF2B5EF4-FFF2-40B4-BE49-F238E27FC236}">
                <a16:creationId xmlns:a16="http://schemas.microsoft.com/office/drawing/2014/main" id="{971FF475-59A0-81FE-A51C-73D6CAC933EA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A4736CD-A8DB-E89D-FF55-D50E784C0441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B3AB5793-28C2-8463-7769-7D59C410D5F9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2" name="Straight Connector 17">
            <a:extLst>
              <a:ext uri="{FF2B5EF4-FFF2-40B4-BE49-F238E27FC236}">
                <a16:creationId xmlns:a16="http://schemas.microsoft.com/office/drawing/2014/main" id="{C02CC05E-718D-4684-DF87-30BCD56757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66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10" r:id="rId2"/>
    <p:sldLayoutId id="2147483711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F178202-11EA-28B4-1161-D6C5EB0FC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6474" y="4830857"/>
            <a:ext cx="1138722" cy="113872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53840C0-7107-9BE4-FBB2-F397DDB56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592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</p:spPr>
      </p:pic>
      <p:sp>
        <p:nvSpPr>
          <p:cNvPr id="22" name="Subtitle 5">
            <a:extLst>
              <a:ext uri="{FF2B5EF4-FFF2-40B4-BE49-F238E27FC236}">
                <a16:creationId xmlns:a16="http://schemas.microsoft.com/office/drawing/2014/main" id="{03918B4C-285A-B5F5-F755-87D9F4B1E5C0}"/>
              </a:ext>
            </a:extLst>
          </p:cNvPr>
          <p:cNvSpPr txBox="1">
            <a:spLocks/>
          </p:cNvSpPr>
          <p:nvPr/>
        </p:nvSpPr>
        <p:spPr>
          <a:xfrm>
            <a:off x="320040" y="4782312"/>
            <a:ext cx="9031686" cy="1187267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vert="horz" lIns="252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000" dirty="0"/>
          </a:p>
          <a:p>
            <a:pPr algn="ctr"/>
            <a:r>
              <a:rPr lang="es-ES" sz="4800" dirty="0"/>
              <a:t>EL CAMINO DEL JUEGO TRIPLE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03825EC-EBB0-B0EB-3E2C-BCF37525EA05}"/>
              </a:ext>
            </a:extLst>
          </p:cNvPr>
          <p:cNvSpPr txBox="1"/>
          <p:nvPr/>
        </p:nvSpPr>
        <p:spPr>
          <a:xfrm>
            <a:off x="786804" y="5983420"/>
            <a:ext cx="8349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dirty="0"/>
              <a:t>Los acompañantes practican , la aplicación, la rendición de cuentas y la afirmación. </a:t>
            </a: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Los acompañantes practican el poder de la afirmación.</a:t>
            </a:r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5">
            <a:extLst>
              <a:ext uri="{FF2B5EF4-FFF2-40B4-BE49-F238E27FC236}">
                <a16:creationId xmlns:a16="http://schemas.microsoft.com/office/drawing/2014/main" id="{7E4645D7-6CD6-4A56-AD49-CC138C2BD9C6}"/>
              </a:ext>
            </a:extLst>
          </p:cNvPr>
          <p:cNvSpPr/>
          <p:nvPr/>
        </p:nvSpPr>
        <p:spPr>
          <a:xfrm>
            <a:off x="7582563" y="321732"/>
            <a:ext cx="4281891" cy="54483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1435" indent="-2286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FF"/>
                </a:solidFill>
              </a:rPr>
              <a:t>La Biblia </a:t>
            </a:r>
            <a:r>
              <a:rPr lang="en-US" sz="1900" dirty="0" err="1">
                <a:solidFill>
                  <a:srgbClr val="FFFFFF"/>
                </a:solidFill>
              </a:rPr>
              <a:t>habla</a:t>
            </a:r>
            <a:r>
              <a:rPr lang="en-US" sz="1900" dirty="0">
                <a:solidFill>
                  <a:srgbClr val="FFFFFF"/>
                </a:solidFill>
              </a:rPr>
              <a:t> del </a:t>
            </a:r>
            <a:r>
              <a:rPr lang="en-US" sz="1900" dirty="0" err="1">
                <a:solidFill>
                  <a:srgbClr val="FFFFFF"/>
                </a:solidFill>
              </a:rPr>
              <a:t>poder</a:t>
            </a:r>
            <a:r>
              <a:rPr lang="en-US" sz="1900" dirty="0">
                <a:solidFill>
                  <a:srgbClr val="FFFFFF"/>
                </a:solidFill>
              </a:rPr>
              <a:t> de las palabras y </a:t>
            </a:r>
            <a:r>
              <a:rPr lang="en-US" sz="1900" dirty="0" err="1">
                <a:solidFill>
                  <a:srgbClr val="FFFFFF"/>
                </a:solidFill>
              </a:rPr>
              <a:t>el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lenguaje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afirmación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FFFFFF"/>
                </a:solidFill>
              </a:rPr>
              <a:t>Proverbios</a:t>
            </a:r>
            <a:r>
              <a:rPr lang="en-US" sz="1900" dirty="0">
                <a:solidFill>
                  <a:srgbClr val="FFFFFF"/>
                </a:solidFill>
              </a:rPr>
              <a:t> 11:25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FFFFFF"/>
                </a:solidFill>
              </a:rPr>
              <a:t>Proverbios</a:t>
            </a:r>
            <a:r>
              <a:rPr lang="en-US" sz="1900" dirty="0">
                <a:solidFill>
                  <a:srgbClr val="FFFFFF"/>
                </a:solidFill>
              </a:rPr>
              <a:t>  12:25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FFFFFF"/>
                </a:solidFill>
              </a:rPr>
              <a:t>Proverbios</a:t>
            </a:r>
            <a:r>
              <a:rPr lang="en-US" sz="1900" dirty="0">
                <a:solidFill>
                  <a:srgbClr val="FFFFFF"/>
                </a:solidFill>
              </a:rPr>
              <a:t> 15:23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FFFFFF"/>
                </a:solidFill>
              </a:rPr>
              <a:t>Proverbios</a:t>
            </a:r>
            <a:r>
              <a:rPr lang="en-US" sz="1900" dirty="0">
                <a:solidFill>
                  <a:srgbClr val="FFFFFF"/>
                </a:solidFill>
              </a:rPr>
              <a:t> 16:24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FFFFFF"/>
                </a:solidFill>
              </a:rPr>
              <a:t>Proverbios</a:t>
            </a:r>
            <a:r>
              <a:rPr lang="en-US" sz="1900" dirty="0">
                <a:solidFill>
                  <a:srgbClr val="FFFFFF"/>
                </a:solidFill>
              </a:rPr>
              <a:t> 27:2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900" dirty="0">
                <a:solidFill>
                  <a:srgbClr val="FFFFFF"/>
                </a:solidFill>
              </a:rPr>
              <a:t>La </a:t>
            </a:r>
            <a:r>
              <a:rPr lang="en-US" sz="1900" dirty="0" err="1">
                <a:solidFill>
                  <a:srgbClr val="FFFFFF"/>
                </a:solidFill>
              </a:rPr>
              <a:t>afirmación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genuina</a:t>
            </a:r>
            <a:r>
              <a:rPr lang="en-US" sz="1900" dirty="0">
                <a:solidFill>
                  <a:srgbClr val="FFFFFF"/>
                </a:solidFill>
              </a:rPr>
              <a:t>:</a:t>
            </a:r>
          </a:p>
          <a:p>
            <a:pPr marL="5143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FFFFFF"/>
                </a:solidFill>
              </a:rPr>
              <a:t>Renueva</a:t>
            </a:r>
            <a:r>
              <a:rPr lang="en-US" sz="1900" dirty="0">
                <a:solidFill>
                  <a:srgbClr val="FFFFFF"/>
                </a:solidFill>
              </a:rPr>
              <a:t> a la </a:t>
            </a:r>
            <a:r>
              <a:rPr lang="en-US" sz="1900" dirty="0" err="1">
                <a:solidFill>
                  <a:srgbClr val="FFFFFF"/>
                </a:solidFill>
              </a:rPr>
              <a:t>gente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</a:p>
          <a:p>
            <a:pPr marL="5143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FF"/>
                </a:solidFill>
              </a:rPr>
              <a:t>Anima a la </a:t>
            </a:r>
            <a:r>
              <a:rPr lang="en-US" sz="1900" dirty="0" err="1">
                <a:solidFill>
                  <a:srgbClr val="FFFFFF"/>
                </a:solidFill>
              </a:rPr>
              <a:t>gente</a:t>
            </a:r>
            <a:r>
              <a:rPr lang="en-US" sz="1900" dirty="0">
                <a:solidFill>
                  <a:srgbClr val="FFFFFF"/>
                </a:solidFill>
              </a:rPr>
              <a:t> a </a:t>
            </a:r>
            <a:r>
              <a:rPr lang="en-US" sz="1900" dirty="0" err="1">
                <a:solidFill>
                  <a:srgbClr val="FFFFFF"/>
                </a:solidFill>
              </a:rPr>
              <a:t>seguir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haciendo</a:t>
            </a:r>
            <a:r>
              <a:rPr lang="en-US" sz="1900" dirty="0">
                <a:solidFill>
                  <a:srgbClr val="FFFFFF"/>
                </a:solidFill>
              </a:rPr>
              <a:t> lo </a:t>
            </a:r>
            <a:r>
              <a:rPr lang="en-US" sz="1900" dirty="0" err="1">
                <a:solidFill>
                  <a:srgbClr val="FFFFFF"/>
                </a:solidFill>
              </a:rPr>
              <a:t>correcto</a:t>
            </a:r>
            <a:r>
              <a:rPr lang="en-US" sz="1900" dirty="0">
                <a:solidFill>
                  <a:srgbClr val="FFFFFF"/>
                </a:solidFill>
              </a:rPr>
              <a:t>.</a:t>
            </a:r>
          </a:p>
          <a:p>
            <a:pPr marL="5143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FF"/>
                </a:solidFill>
              </a:rPr>
              <a:t>Se da </a:t>
            </a:r>
            <a:r>
              <a:rPr lang="en-US" sz="1900" dirty="0" err="1">
                <a:solidFill>
                  <a:srgbClr val="FFFFFF"/>
                </a:solidFill>
              </a:rPr>
              <a:t>gratuitamente</a:t>
            </a:r>
            <a:r>
              <a:rPr lang="en-US" sz="1900" dirty="0">
                <a:solidFill>
                  <a:srgbClr val="FFFFFF"/>
                </a:solidFill>
              </a:rPr>
              <a:t> y no se </a:t>
            </a:r>
            <a:r>
              <a:rPr lang="en-US" sz="1900" dirty="0" err="1">
                <a:solidFill>
                  <a:srgbClr val="FFFFFF"/>
                </a:solidFill>
              </a:rPr>
              <a:t>espera</a:t>
            </a:r>
            <a:r>
              <a:rPr lang="en-US" sz="1900" dirty="0">
                <a:solidFill>
                  <a:srgbClr val="FFFFFF"/>
                </a:solidFill>
              </a:rPr>
              <a:t>. </a:t>
            </a:r>
          </a:p>
          <a:p>
            <a:pPr marL="5143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FFFFFF"/>
              </a:solidFill>
            </a:endParaRPr>
          </a:p>
        </p:txBody>
      </p:sp>
      <p:pic>
        <p:nvPicPr>
          <p:cNvPr id="3076" name="Picture 4" descr="No hay ninguna descripción de la foto disponible.">
            <a:extLst>
              <a:ext uri="{FF2B5EF4-FFF2-40B4-BE49-F238E27FC236}">
                <a16:creationId xmlns:a16="http://schemas.microsoft.com/office/drawing/2014/main" id="{C3573618-3FE4-B65C-2914-21EAEF0C5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47"/>
          <a:stretch/>
        </p:blipFill>
        <p:spPr bwMode="auto">
          <a:xfrm>
            <a:off x="282765" y="2525317"/>
            <a:ext cx="6858000" cy="401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19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7" name="Rectangle 4107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19" name="Group 4109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4111" name="Rectangle 411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0" name="Rectangle 411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21" name="Rectangle 411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1F915F-DB24-4620-ABAC-B34D5867EB96}"/>
              </a:ext>
            </a:extLst>
          </p:cNvPr>
          <p:cNvSpPr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Identifica</a:t>
            </a:r>
            <a:r>
              <a:rPr lang="en-US" sz="2800" dirty="0"/>
              <a:t> </a:t>
            </a:r>
            <a:r>
              <a:rPr lang="en-US" sz="2800" dirty="0" err="1"/>
              <a:t>el</a:t>
            </a:r>
            <a:r>
              <a:rPr lang="en-US" sz="2800" dirty="0"/>
              <a:t> </a:t>
            </a:r>
            <a:r>
              <a:rPr lang="en-US" sz="2800" dirty="0" err="1"/>
              <a:t>progreso</a:t>
            </a:r>
            <a:r>
              <a:rPr lang="en-US" sz="2800" dirty="0"/>
              <a:t>.</a:t>
            </a:r>
          </a:p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Es </a:t>
            </a:r>
            <a:r>
              <a:rPr lang="en-US" sz="2800" dirty="0" err="1"/>
              <a:t>específica</a:t>
            </a:r>
            <a:r>
              <a:rPr lang="en-US" sz="2800" dirty="0"/>
              <a:t>.</a:t>
            </a:r>
          </a:p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Se centra </a:t>
            </a:r>
            <a:r>
              <a:rPr lang="en-US" sz="2800" dirty="0" err="1"/>
              <a:t>en</a:t>
            </a:r>
            <a:r>
              <a:rPr lang="en-US" sz="2800" dirty="0"/>
              <a:t> Dios.</a:t>
            </a:r>
          </a:p>
          <a:p>
            <a:pPr marL="5143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Tiene que </a:t>
            </a:r>
            <a:r>
              <a:rPr lang="en-US" sz="2800" dirty="0" err="1"/>
              <a:t>ver</a:t>
            </a:r>
            <a:r>
              <a:rPr lang="en-US" sz="2800" dirty="0"/>
              <a:t> con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demás</a:t>
            </a:r>
            <a:r>
              <a:rPr lang="en-US" sz="2800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Afirmar">
            <a:extLst>
              <a:ext uri="{FF2B5EF4-FFF2-40B4-BE49-F238E27FC236}">
                <a16:creationId xmlns:a16="http://schemas.microsoft.com/office/drawing/2014/main" id="{8C5003AF-9345-F6E0-2432-3B0DF71FA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83"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1613065-811D-0904-20F6-8BA5EAC9303D}"/>
              </a:ext>
            </a:extLst>
          </p:cNvPr>
          <p:cNvSpPr txBox="1"/>
          <p:nvPr/>
        </p:nvSpPr>
        <p:spPr>
          <a:xfrm>
            <a:off x="459785" y="1166013"/>
            <a:ext cx="4958192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La </a:t>
            </a:r>
            <a:r>
              <a:rPr lang="en-US" sz="3600" dirty="0" err="1"/>
              <a:t>afirmación</a:t>
            </a:r>
            <a:r>
              <a:rPr lang="en-US" sz="3600" dirty="0"/>
              <a:t> de </a:t>
            </a:r>
            <a:r>
              <a:rPr lang="en-US" sz="3600" dirty="0" err="1"/>
              <a:t>calidad</a:t>
            </a:r>
            <a:r>
              <a:rPr lang="en-US" sz="36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7857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6A0FE8-96E5-FB40-088D-D265115033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7" r="6097" b="2"/>
          <a:stretch/>
        </p:blipFill>
        <p:spPr>
          <a:xfrm>
            <a:off x="621675" y="623275"/>
            <a:ext cx="4032621" cy="5607882"/>
          </a:xfrm>
          <a:prstGeom prst="rect">
            <a:avLst/>
          </a:prstGeom>
        </p:spPr>
      </p:pic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029" y="623275"/>
            <a:ext cx="657079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465659" y="1188637"/>
            <a:ext cx="5642312" cy="15972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/>
              <a:t>Los acompañantes practican el  VIM</a:t>
            </a:r>
          </a:p>
        </p:txBody>
      </p:sp>
      <p:sp>
        <p:nvSpPr>
          <p:cNvPr id="8" name="Rectángulo 5">
            <a:extLst>
              <a:ext uri="{FF2B5EF4-FFF2-40B4-BE49-F238E27FC236}">
                <a16:creationId xmlns:a16="http://schemas.microsoft.com/office/drawing/2014/main" id="{B7B16BEF-71AD-41A0-B4FB-855EB573BD2B}"/>
              </a:ext>
            </a:extLst>
          </p:cNvPr>
          <p:cNvSpPr/>
          <p:nvPr/>
        </p:nvSpPr>
        <p:spPr>
          <a:xfrm>
            <a:off x="5465659" y="2998278"/>
            <a:ext cx="4784329" cy="19743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143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/>
              <a:t>V: Visión</a:t>
            </a:r>
          </a:p>
          <a:p>
            <a:pPr marL="5143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/>
              <a:t>I: Intencionalidad</a:t>
            </a:r>
          </a:p>
          <a:p>
            <a:pPr marL="5143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/>
              <a:t>M: Medio</a:t>
            </a:r>
          </a:p>
          <a:p>
            <a:pPr marL="51435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120863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Ética en el ejercicio de la Consejería Pastoral (Lección 6) – INSTITUTO  BÍBLICO MINISTERIAL">
            <a:extLst>
              <a:ext uri="{FF2B5EF4-FFF2-40B4-BE49-F238E27FC236}">
                <a16:creationId xmlns:a16="http://schemas.microsoft.com/office/drawing/2014/main" id="{CA4292F9-0CE9-E3E5-564E-FE5F5E111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0" r="9091" b="7248"/>
          <a:stretch/>
        </p:blipFill>
        <p:spPr bwMode="auto">
          <a:xfrm>
            <a:off x="20" y="11676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3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4A3BEE89-BC44-5B76-DBD3-3F213546CF55}"/>
              </a:ext>
            </a:extLst>
          </p:cNvPr>
          <p:cNvSpPr txBox="1">
            <a:spLocks/>
          </p:cNvSpPr>
          <p:nvPr/>
        </p:nvSpPr>
        <p:spPr>
          <a:xfrm>
            <a:off x="414118" y="420810"/>
            <a:ext cx="6619811" cy="508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dirty="0" err="1"/>
              <a:t>Tiempo</a:t>
            </a:r>
            <a:r>
              <a:rPr lang="en-US" sz="4000" dirty="0"/>
              <a:t> uno a uno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2150CE1-E7CB-9A4B-4C3F-BF880FDF565E}"/>
              </a:ext>
            </a:extLst>
          </p:cNvPr>
          <p:cNvSpPr txBox="1"/>
          <p:nvPr/>
        </p:nvSpPr>
        <p:spPr>
          <a:xfrm>
            <a:off x="594109" y="2121763"/>
            <a:ext cx="6620505" cy="3773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b="1" dirty="0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7DF53965-21C1-10C9-1654-69E69E687574}"/>
              </a:ext>
            </a:extLst>
          </p:cNvPr>
          <p:cNvSpPr/>
          <p:nvPr/>
        </p:nvSpPr>
        <p:spPr>
          <a:xfrm>
            <a:off x="233433" y="1136064"/>
            <a:ext cx="68004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635" indent="-457200">
              <a:buFont typeface="Arial" panose="020B0604020202020204" pitchFamily="34" charset="0"/>
              <a:buChar char="•"/>
            </a:pPr>
            <a:r>
              <a:rPr lang="es-MX" sz="2800" dirty="0"/>
              <a:t>En el discipulado es una herramienta valiosa para personalizar la relación del discipulado.</a:t>
            </a:r>
          </a:p>
          <a:p>
            <a:pPr marL="508635" indent="-457200">
              <a:buFont typeface="Arial" panose="020B0604020202020204" pitchFamily="34" charset="0"/>
              <a:buChar char="•"/>
            </a:pPr>
            <a:r>
              <a:rPr lang="es-MX" sz="2800" dirty="0"/>
              <a:t>Permite hacer preguntas y centrarse con el trasfondo  de la vida de una persona. </a:t>
            </a:r>
          </a:p>
          <a:p>
            <a:pPr marL="508635" indent="-457200" algn="ctr">
              <a:buFont typeface="Arial" panose="020B0604020202020204" pitchFamily="34" charset="0"/>
              <a:buChar char="•"/>
            </a:pPr>
            <a:endParaRPr lang="es-MX" sz="2800" dirty="0"/>
          </a:p>
          <a:p>
            <a:pPr marL="51435" algn="ctr"/>
            <a:r>
              <a:rPr lang="es-MX" sz="3200" dirty="0">
                <a:solidFill>
                  <a:srgbClr val="C00000"/>
                </a:solidFill>
              </a:rPr>
              <a:t>¿Cómo puedo hacer para que otro avance en vivir como discípulo de Jesús?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0D3FB39-AE21-9E11-46B9-95276D13896E}"/>
              </a:ext>
            </a:extLst>
          </p:cNvPr>
          <p:cNvSpPr txBox="1"/>
          <p:nvPr/>
        </p:nvSpPr>
        <p:spPr>
          <a:xfrm>
            <a:off x="8061791" y="1395188"/>
            <a:ext cx="4130209" cy="1874359"/>
          </a:xfrm>
          <a:prstGeom prst="rect">
            <a:avLst/>
          </a:prstGeom>
          <a:ln>
            <a:solidFill>
              <a:srgbClr val="002F8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ARA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Aplicación</a:t>
            </a: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Rendición</a:t>
            </a:r>
            <a:r>
              <a:rPr lang="en-US" sz="2800" dirty="0"/>
              <a:t> de </a:t>
            </a:r>
            <a:r>
              <a:rPr lang="en-US" sz="2800" dirty="0" err="1"/>
              <a:t>cuentas</a:t>
            </a: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Afirmación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84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47AE3B44-D17F-D0A1-0812-DAFD1ECB742A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t="25057" b="14460"/>
          <a:stretch/>
        </p:blipFill>
        <p:spPr>
          <a:xfrm>
            <a:off x="3469" y="10"/>
            <a:ext cx="12192000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040" y="4531540"/>
            <a:ext cx="4204137" cy="70574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dirty="0"/>
              <a:t>La </a:t>
            </a:r>
            <a:r>
              <a:rPr lang="en-US" sz="3600" dirty="0" err="1"/>
              <a:t>historia</a:t>
            </a:r>
            <a:r>
              <a:rPr lang="en-US" sz="3600" dirty="0"/>
              <a:t> del </a:t>
            </a:r>
            <a:r>
              <a:rPr lang="en-US" sz="3600" dirty="0" err="1"/>
              <a:t>estudiante</a:t>
            </a:r>
            <a:r>
              <a:rPr lang="en-US" sz="3600" dirty="0"/>
              <a:t> de </a:t>
            </a:r>
            <a:r>
              <a:rPr lang="en-US" sz="3600" dirty="0" err="1"/>
              <a:t>preparatoria</a:t>
            </a:r>
            <a:r>
              <a:rPr lang="en-US" sz="3600" dirty="0"/>
              <a:t> que </a:t>
            </a:r>
            <a:r>
              <a:rPr lang="en-US" sz="3600" dirty="0" err="1"/>
              <a:t>gano</a:t>
            </a:r>
            <a:r>
              <a:rPr lang="en-US" sz="3600" dirty="0"/>
              <a:t> un </a:t>
            </a:r>
            <a:r>
              <a:rPr lang="en-US" sz="3600" dirty="0" err="1"/>
              <a:t>juego</a:t>
            </a:r>
            <a:r>
              <a:rPr lang="en-US" sz="3600" dirty="0"/>
              <a:t> triple sin </a:t>
            </a:r>
            <a:r>
              <a:rPr lang="en-US" sz="3600" dirty="0" err="1"/>
              <a:t>ayuda</a:t>
            </a:r>
            <a:r>
              <a:rPr lang="en-US" sz="3600" dirty="0"/>
              <a:t>…</a:t>
            </a:r>
            <a:br>
              <a:rPr lang="en-US" sz="3600" dirty="0"/>
            </a:br>
            <a:endParaRPr lang="en-US" sz="36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Placeholder 13" descr="Hand writing on post-it note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657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785" y="590265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D3127-7298-83B1-29AE-A1C3B9670EB7}"/>
              </a:ext>
            </a:extLst>
          </p:cNvPr>
          <p:cNvSpPr txBox="1">
            <a:spLocks/>
          </p:cNvSpPr>
          <p:nvPr/>
        </p:nvSpPr>
        <p:spPr>
          <a:xfrm>
            <a:off x="7188052" y="760733"/>
            <a:ext cx="4875255" cy="49154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200" b="1" dirty="0"/>
              <a:t>Jesús no estaba interesado en transmitir información, sino en transformar vidas. </a:t>
            </a:r>
            <a:endParaRPr lang="en-US" sz="3200" b="1" dirty="0"/>
          </a:p>
          <a:p>
            <a:r>
              <a:rPr lang="en-US" sz="3200" b="1" dirty="0" err="1"/>
              <a:t>Él</a:t>
            </a:r>
            <a:r>
              <a:rPr lang="en-US" sz="3200" b="1" dirty="0"/>
              <a:t> </a:t>
            </a:r>
            <a:r>
              <a:rPr lang="en-US" sz="3200" b="1" dirty="0" err="1"/>
              <a:t>esperaba</a:t>
            </a:r>
            <a:r>
              <a:rPr lang="en-US" sz="3200" b="1" dirty="0"/>
              <a:t> que la </a:t>
            </a:r>
            <a:r>
              <a:rPr lang="en-US" sz="3200" b="1" dirty="0" err="1"/>
              <a:t>gente</a:t>
            </a:r>
            <a:r>
              <a:rPr lang="en-US" sz="3200" b="1" dirty="0"/>
              <a:t> </a:t>
            </a:r>
            <a:r>
              <a:rPr lang="en-US" sz="3200" b="1" dirty="0" err="1"/>
              <a:t>aplicará</a:t>
            </a:r>
            <a:r>
              <a:rPr lang="en-US" sz="3200" b="1" dirty="0"/>
              <a:t> lo que </a:t>
            </a:r>
            <a:r>
              <a:rPr lang="en-US" sz="3200" b="1" dirty="0" err="1"/>
              <a:t>el</a:t>
            </a:r>
            <a:r>
              <a:rPr lang="en-US" sz="3200" b="1" dirty="0"/>
              <a:t> </a:t>
            </a:r>
            <a:r>
              <a:rPr lang="en-US" sz="3200" b="1" dirty="0" err="1"/>
              <a:t>enseñaba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dirty="0">
                <a:latin typeface="Abadi" panose="020B0604020104020204" pitchFamily="34" charset="0"/>
              </a:rPr>
              <a:t>1. ¿Como </a:t>
            </a:r>
            <a:r>
              <a:rPr lang="en-US" sz="3200" dirty="0" err="1">
                <a:latin typeface="Abadi" panose="020B0604020104020204" pitchFamily="34" charset="0"/>
              </a:rPr>
              <a:t>concluye</a:t>
            </a:r>
            <a:r>
              <a:rPr lang="en-US" sz="3200" dirty="0">
                <a:latin typeface="Abadi" panose="020B0604020104020204" pitchFamily="34" charset="0"/>
              </a:rPr>
              <a:t> Jesús </a:t>
            </a:r>
            <a:r>
              <a:rPr lang="en-US" sz="3200" dirty="0" err="1">
                <a:latin typeface="Abadi" panose="020B0604020104020204" pitchFamily="34" charset="0"/>
              </a:rPr>
              <a:t>el</a:t>
            </a:r>
            <a:r>
              <a:rPr lang="en-US" sz="3200" dirty="0">
                <a:latin typeface="Abadi" panose="020B0604020104020204" pitchFamily="34" charset="0"/>
              </a:rPr>
              <a:t> </a:t>
            </a:r>
            <a:r>
              <a:rPr lang="en-US" sz="3200" dirty="0" err="1">
                <a:latin typeface="Abadi" panose="020B0604020104020204" pitchFamily="34" charset="0"/>
              </a:rPr>
              <a:t>sermón</a:t>
            </a:r>
            <a:r>
              <a:rPr lang="en-US" sz="3200" dirty="0">
                <a:latin typeface="Abadi" panose="020B0604020104020204" pitchFamily="34" charset="0"/>
              </a:rPr>
              <a:t> del monte? Mateo 7:24-27. </a:t>
            </a:r>
          </a:p>
          <a:p>
            <a:pPr marL="0" indent="0">
              <a:buNone/>
            </a:pPr>
            <a:r>
              <a:rPr lang="en-US" sz="3200" dirty="0">
                <a:latin typeface="Abadi" panose="020B0604020104020204" pitchFamily="34" charset="0"/>
              </a:rPr>
              <a:t>2. ¿Como </a:t>
            </a:r>
            <a:r>
              <a:rPr lang="en-US" sz="3200" dirty="0" err="1">
                <a:latin typeface="Abadi" panose="020B0604020104020204" pitchFamily="34" charset="0"/>
              </a:rPr>
              <a:t>estimula</a:t>
            </a:r>
            <a:r>
              <a:rPr lang="en-US" sz="3200" dirty="0">
                <a:latin typeface="Abadi" panose="020B0604020104020204" pitchFamily="34" charset="0"/>
              </a:rPr>
              <a:t> la </a:t>
            </a:r>
            <a:r>
              <a:rPr lang="en-US" sz="3200" dirty="0" err="1">
                <a:latin typeface="Abadi" panose="020B0604020104020204" pitchFamily="34" charset="0"/>
              </a:rPr>
              <a:t>transformación</a:t>
            </a:r>
            <a:r>
              <a:rPr lang="en-US" sz="3200" dirty="0">
                <a:latin typeface="Abadi" panose="020B0604020104020204" pitchFamily="34" charset="0"/>
              </a:rPr>
              <a:t> a </a:t>
            </a:r>
            <a:r>
              <a:rPr lang="en-US" sz="3200" dirty="0" err="1">
                <a:latin typeface="Abadi" panose="020B0604020104020204" pitchFamily="34" charset="0"/>
              </a:rPr>
              <a:t>través</a:t>
            </a:r>
            <a:r>
              <a:rPr lang="en-US" sz="3200" dirty="0">
                <a:latin typeface="Abadi" panose="020B0604020104020204" pitchFamily="34" charset="0"/>
              </a:rPr>
              <a:t> de la </a:t>
            </a:r>
            <a:r>
              <a:rPr lang="en-US" sz="3200" dirty="0" err="1">
                <a:latin typeface="Abadi" panose="020B0604020104020204" pitchFamily="34" charset="0"/>
              </a:rPr>
              <a:t>obediencia</a:t>
            </a:r>
            <a:r>
              <a:rPr lang="en-US" sz="3200" dirty="0">
                <a:latin typeface="Abadi" panose="020B0604020104020204" pitchFamily="34" charset="0"/>
              </a:rPr>
              <a:t>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40622"/>
            <a:ext cx="5971922" cy="11482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Los </a:t>
            </a:r>
            <a:r>
              <a:rPr lang="en-US" sz="2400" dirty="0" err="1">
                <a:solidFill>
                  <a:schemeClr val="bg1"/>
                </a:solidFill>
              </a:rPr>
              <a:t>acompañantes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estimulan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aplicación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2098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7A25F6-AD00-D139-371A-F20E4B3709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8" r="3151" b="3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</p:spPr>
      </p:pic>
      <p:sp>
        <p:nvSpPr>
          <p:cNvPr id="18" name="!!Line">
            <a:extLst>
              <a:ext uri="{FF2B5EF4-FFF2-40B4-BE49-F238E27FC236}">
                <a16:creationId xmlns:a16="http://schemas.microsoft.com/office/drawing/2014/main" id="{0AF80B57-54E2-4D01-8731-3F38B0C5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8192" y="1417320"/>
            <a:ext cx="9144" cy="4023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9E19E33-5304-DD3B-A349-7C803B3E32E0}"/>
              </a:ext>
            </a:extLst>
          </p:cNvPr>
          <p:cNvSpPr/>
          <p:nvPr/>
        </p:nvSpPr>
        <p:spPr>
          <a:xfrm>
            <a:off x="6398188" y="1089171"/>
            <a:ext cx="4887685" cy="32101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Santiago 1:22-25 ¿</a:t>
            </a:r>
            <a:r>
              <a:rPr lang="en-US" sz="2400" b="1" dirty="0" err="1"/>
              <a:t>Qué</a:t>
            </a:r>
            <a:r>
              <a:rPr lang="en-US" sz="2400" b="1" dirty="0"/>
              <a:t> dice Santiago </a:t>
            </a:r>
            <a:r>
              <a:rPr lang="en-US" sz="2400" b="1" dirty="0" err="1"/>
              <a:t>acerca</a:t>
            </a:r>
            <a:r>
              <a:rPr lang="en-US" sz="2400" b="1" dirty="0"/>
              <a:t> de la </a:t>
            </a:r>
            <a:r>
              <a:rPr lang="en-US" sz="2400" b="1" dirty="0" err="1"/>
              <a:t>importancia</a:t>
            </a:r>
            <a:r>
              <a:rPr lang="en-US" sz="2400" b="1" dirty="0"/>
              <a:t> de </a:t>
            </a:r>
            <a:r>
              <a:rPr lang="en-US" sz="2400" b="1" dirty="0" err="1"/>
              <a:t>obedecer</a:t>
            </a:r>
            <a:r>
              <a:rPr lang="en-US" sz="2400" b="1" dirty="0"/>
              <a:t> lo que </a:t>
            </a:r>
            <a:r>
              <a:rPr lang="en-US" sz="2400" b="1" dirty="0" err="1"/>
              <a:t>oímos</a:t>
            </a:r>
            <a:r>
              <a:rPr lang="en-US" sz="2400" b="1" dirty="0"/>
              <a:t>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¿</a:t>
            </a:r>
            <a:r>
              <a:rPr lang="en-US" sz="2400" b="1" dirty="0" err="1"/>
              <a:t>Qué</a:t>
            </a:r>
            <a:r>
              <a:rPr lang="en-US" sz="2400" b="1" dirty="0"/>
              <a:t> </a:t>
            </a:r>
            <a:r>
              <a:rPr lang="en-US" sz="2400" b="1" dirty="0" err="1"/>
              <a:t>promete</a:t>
            </a:r>
            <a:r>
              <a:rPr lang="en-US" sz="2400" b="1" dirty="0"/>
              <a:t> Dios que </a:t>
            </a:r>
            <a:r>
              <a:rPr lang="en-US" sz="2400" b="1" dirty="0" err="1"/>
              <a:t>experimentaremos</a:t>
            </a:r>
            <a:r>
              <a:rPr lang="en-US" sz="2400" b="1" dirty="0"/>
              <a:t> </a:t>
            </a:r>
            <a:r>
              <a:rPr lang="en-US" sz="2400" b="1" dirty="0" err="1"/>
              <a:t>cuando</a:t>
            </a:r>
            <a:r>
              <a:rPr lang="en-US" sz="2400" b="1" dirty="0"/>
              <a:t> la </a:t>
            </a:r>
            <a:r>
              <a:rPr lang="en-US" sz="2400" b="1" dirty="0" err="1"/>
              <a:t>obediencia</a:t>
            </a:r>
            <a:r>
              <a:rPr lang="en-US" sz="2400" b="1" dirty="0"/>
              <a:t> sea </a:t>
            </a:r>
            <a:r>
              <a:rPr lang="en-US" sz="2400" b="1" dirty="0" err="1"/>
              <a:t>parte</a:t>
            </a:r>
            <a:r>
              <a:rPr lang="en-US" sz="2400" b="1" dirty="0"/>
              <a:t> de </a:t>
            </a:r>
            <a:r>
              <a:rPr lang="en-US" sz="2400" b="1" dirty="0" err="1"/>
              <a:t>nuestra</a:t>
            </a:r>
            <a:r>
              <a:rPr lang="en-US" sz="2400" b="1" dirty="0"/>
              <a:t> </a:t>
            </a:r>
            <a:r>
              <a:rPr lang="en-US" sz="2400" b="1" dirty="0" err="1"/>
              <a:t>vida</a:t>
            </a:r>
            <a:r>
              <a:rPr lang="en-US" sz="2400" b="1" dirty="0"/>
              <a:t>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Santiago escribe que </a:t>
            </a:r>
            <a:r>
              <a:rPr lang="en-US" sz="2400" b="1" dirty="0" err="1"/>
              <a:t>podemos</a:t>
            </a:r>
            <a:r>
              <a:rPr lang="en-US" sz="2400" b="1" dirty="0"/>
              <a:t> </a:t>
            </a:r>
            <a:r>
              <a:rPr lang="en-US" sz="2400" b="1" dirty="0" err="1"/>
              <a:t>engañarnos</a:t>
            </a:r>
            <a:r>
              <a:rPr lang="en-US" sz="2400" b="1" dirty="0"/>
              <a:t> a </a:t>
            </a:r>
            <a:r>
              <a:rPr lang="en-US" sz="2400" b="1" dirty="0" err="1"/>
              <a:t>nosotros</a:t>
            </a:r>
            <a:r>
              <a:rPr lang="en-US" sz="2400" b="1" dirty="0"/>
              <a:t> </a:t>
            </a:r>
            <a:r>
              <a:rPr lang="en-US" sz="2400" b="1" dirty="0" err="1"/>
              <a:t>mismos</a:t>
            </a:r>
            <a:r>
              <a:rPr lang="en-US" sz="2400" b="1" dirty="0"/>
              <a:t> </a:t>
            </a:r>
            <a:r>
              <a:rPr lang="en-US" sz="2400" b="1" dirty="0" err="1"/>
              <a:t>cuando</a:t>
            </a:r>
            <a:r>
              <a:rPr lang="en-US" sz="2400" b="1" dirty="0"/>
              <a:t> </a:t>
            </a:r>
            <a:r>
              <a:rPr lang="en-US" sz="2400" b="1" dirty="0" err="1"/>
              <a:t>oímos</a:t>
            </a:r>
            <a:r>
              <a:rPr lang="en-US" sz="2400" b="1" dirty="0"/>
              <a:t> sin </a:t>
            </a:r>
            <a:r>
              <a:rPr lang="en-US" sz="2400" b="1" dirty="0" err="1"/>
              <a:t>obedecer</a:t>
            </a:r>
            <a:r>
              <a:rPr lang="en-US" sz="2400" b="1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94685" y="230673"/>
            <a:ext cx="634887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dirty="0"/>
              <a:t>Las </a:t>
            </a:r>
            <a:r>
              <a:rPr lang="en-US" sz="3400" dirty="0" err="1"/>
              <a:t>aplicaciones</a:t>
            </a:r>
            <a:r>
              <a:rPr lang="en-US" sz="3400" dirty="0"/>
              <a:t> </a:t>
            </a:r>
            <a:r>
              <a:rPr lang="en-US" sz="3400" dirty="0" err="1"/>
              <a:t>significativas</a:t>
            </a:r>
            <a:r>
              <a:rPr lang="en-US" sz="3400" dirty="0"/>
              <a:t> </a:t>
            </a:r>
            <a:r>
              <a:rPr lang="en-US" sz="3400" dirty="0" err="1"/>
              <a:t>tienen</a:t>
            </a:r>
            <a:r>
              <a:rPr lang="en-US" sz="3400" dirty="0"/>
              <a:t> </a:t>
            </a:r>
            <a:r>
              <a:rPr lang="en-US" sz="3400" dirty="0" err="1"/>
              <a:t>tres</a:t>
            </a:r>
            <a:r>
              <a:rPr lang="en-US" sz="3400" dirty="0"/>
              <a:t> </a:t>
            </a:r>
            <a:r>
              <a:rPr lang="en-US" sz="3400" dirty="0" err="1"/>
              <a:t>características</a:t>
            </a:r>
            <a:r>
              <a:rPr lang="en-US" sz="3400" dirty="0"/>
              <a:t>:  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1A648B6F-C501-4733-9080-4E08089C4663}"/>
              </a:ext>
            </a:extLst>
          </p:cNvPr>
          <p:cNvSpPr txBox="1">
            <a:spLocks/>
          </p:cNvSpPr>
          <p:nvPr/>
        </p:nvSpPr>
        <p:spPr>
          <a:xfrm>
            <a:off x="294685" y="2028165"/>
            <a:ext cx="5314543" cy="1985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</a:rPr>
              <a:t>Principio: </a:t>
            </a:r>
            <a:r>
              <a:rPr lang="en-US" sz="2400" b="1" dirty="0" err="1">
                <a:solidFill>
                  <a:schemeClr val="tx1"/>
                </a:solidFill>
              </a:rPr>
              <a:t>Respondo</a:t>
            </a:r>
            <a:r>
              <a:rPr lang="en-US" sz="2400" b="1" dirty="0">
                <a:solidFill>
                  <a:schemeClr val="tx1"/>
                </a:solidFill>
              </a:rPr>
              <a:t> a un principio o </a:t>
            </a:r>
            <a:r>
              <a:rPr lang="en-US" sz="2400" b="1" dirty="0" err="1">
                <a:solidFill>
                  <a:schemeClr val="tx1"/>
                </a:solidFill>
              </a:rPr>
              <a:t>una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revelación</a:t>
            </a:r>
            <a:r>
              <a:rPr lang="en-US" sz="2400" b="1" dirty="0">
                <a:solidFill>
                  <a:schemeClr val="tx1"/>
                </a:solidFill>
              </a:rPr>
              <a:t> de las </a:t>
            </a:r>
            <a:r>
              <a:rPr lang="en-US" sz="2400" b="1" dirty="0" err="1">
                <a:solidFill>
                  <a:schemeClr val="tx1"/>
                </a:solidFill>
              </a:rPr>
              <a:t>Escrituras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pPr marL="381000" indent="-34290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</a:rPr>
              <a:t>Personal: </a:t>
            </a:r>
            <a:r>
              <a:rPr lang="en-US" sz="2400" b="1" dirty="0" err="1">
                <a:solidFill>
                  <a:schemeClr val="tx1"/>
                </a:solidFill>
              </a:rPr>
              <a:t>Considero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como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este</a:t>
            </a:r>
            <a:r>
              <a:rPr lang="en-US" sz="2400" b="1" dirty="0">
                <a:solidFill>
                  <a:schemeClr val="tx1"/>
                </a:solidFill>
              </a:rPr>
              <a:t> principio </a:t>
            </a:r>
            <a:r>
              <a:rPr lang="en-US" sz="2400" b="1" dirty="0" err="1">
                <a:solidFill>
                  <a:schemeClr val="tx1"/>
                </a:solidFill>
              </a:rPr>
              <a:t>toca</a:t>
            </a:r>
            <a:r>
              <a:rPr lang="en-US" sz="2400" b="1" dirty="0">
                <a:solidFill>
                  <a:schemeClr val="tx1"/>
                </a:solidFill>
              </a:rPr>
              <a:t> mi </a:t>
            </a:r>
            <a:r>
              <a:rPr lang="en-US" sz="2400" b="1" dirty="0" err="1">
                <a:solidFill>
                  <a:schemeClr val="tx1"/>
                </a:solidFill>
              </a:rPr>
              <a:t>corazón</a:t>
            </a:r>
            <a:r>
              <a:rPr lang="en-US" sz="2400" b="1" dirty="0">
                <a:solidFill>
                  <a:schemeClr val="tx1"/>
                </a:solidFill>
              </a:rPr>
              <a:t> y me </a:t>
            </a:r>
            <a:r>
              <a:rPr lang="en-US" sz="2400" b="1" dirty="0" err="1">
                <a:solidFill>
                  <a:schemeClr val="tx1"/>
                </a:solidFill>
              </a:rPr>
              <a:t>afecta</a:t>
            </a:r>
            <a:r>
              <a:rPr lang="en-US" sz="2400" b="1" dirty="0">
                <a:solidFill>
                  <a:schemeClr val="tx1"/>
                </a:solidFill>
              </a:rPr>
              <a:t>. Deben ser </a:t>
            </a:r>
            <a:r>
              <a:rPr lang="en-US" sz="2400" b="1" dirty="0" err="1">
                <a:solidFill>
                  <a:schemeClr val="tx1"/>
                </a:solidFill>
              </a:rPr>
              <a:t>medibles</a:t>
            </a:r>
            <a:endParaRPr lang="en-US" sz="2400" b="1" dirty="0">
              <a:solidFill>
                <a:schemeClr val="tx1"/>
              </a:solidFill>
            </a:endParaRPr>
          </a:p>
          <a:p>
            <a:pPr marL="381000" indent="-342900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</a:rPr>
              <a:t>Práctica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b="1" dirty="0" err="1">
                <a:solidFill>
                  <a:schemeClr val="tx1"/>
                </a:solidFill>
              </a:rPr>
              <a:t>Diseño</a:t>
            </a:r>
            <a:r>
              <a:rPr lang="en-US" sz="2400" b="1" dirty="0">
                <a:solidFill>
                  <a:schemeClr val="tx1"/>
                </a:solidFill>
              </a:rPr>
              <a:t> un paso a </a:t>
            </a:r>
            <a:r>
              <a:rPr lang="en-US" sz="2400" b="1" dirty="0" err="1">
                <a:solidFill>
                  <a:schemeClr val="tx1"/>
                </a:solidFill>
              </a:rPr>
              <a:t>dar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especifico</a:t>
            </a:r>
            <a:r>
              <a:rPr lang="en-US" sz="2400" b="1" dirty="0">
                <a:solidFill>
                  <a:schemeClr val="tx1"/>
                </a:solidFill>
              </a:rPr>
              <a:t> para </a:t>
            </a:r>
            <a:r>
              <a:rPr lang="en-US" sz="2400" b="1" dirty="0" err="1">
                <a:solidFill>
                  <a:schemeClr val="tx1"/>
                </a:solidFill>
              </a:rPr>
              <a:t>aplicar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el</a:t>
            </a:r>
            <a:r>
              <a:rPr lang="en-US" sz="2400" b="1" dirty="0">
                <a:solidFill>
                  <a:schemeClr val="tx1"/>
                </a:solidFill>
              </a:rPr>
              <a:t> principio.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D008E1-10CD-9498-72D0-DA6C6C6D88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61" r="25150" b="-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12837B-B8BA-2D8A-E681-46C11429B990}"/>
              </a:ext>
            </a:extLst>
          </p:cNvPr>
          <p:cNvSpPr txBox="1"/>
          <p:nvPr/>
        </p:nvSpPr>
        <p:spPr>
          <a:xfrm>
            <a:off x="453783" y="5650066"/>
            <a:ext cx="89336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Las </a:t>
            </a:r>
            <a:r>
              <a:rPr lang="en-US" dirty="0" err="1">
                <a:solidFill>
                  <a:schemeClr val="tx1"/>
                </a:solidFill>
              </a:rPr>
              <a:t>aplicaciones</a:t>
            </a:r>
            <a:r>
              <a:rPr lang="en-US" dirty="0">
                <a:solidFill>
                  <a:schemeClr val="tx1"/>
                </a:solidFill>
              </a:rPr>
              <a:t> son </a:t>
            </a:r>
            <a:r>
              <a:rPr lang="en-US" dirty="0" err="1">
                <a:solidFill>
                  <a:schemeClr val="tx1"/>
                </a:solidFill>
              </a:rPr>
              <a:t>respuestas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obediencia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sencillas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diarias</a:t>
            </a:r>
            <a:r>
              <a:rPr lang="en-US" dirty="0">
                <a:solidFill>
                  <a:schemeClr val="tx1"/>
                </a:solidFill>
              </a:rPr>
              <a:t> y </a:t>
            </a:r>
            <a:r>
              <a:rPr lang="en-US" dirty="0" err="1">
                <a:solidFill>
                  <a:schemeClr val="tx1"/>
                </a:solidFill>
              </a:rPr>
              <a:t>prácticas</a:t>
            </a:r>
            <a:r>
              <a:rPr lang="en-US" dirty="0">
                <a:solidFill>
                  <a:schemeClr val="tx1"/>
                </a:solidFill>
              </a:rPr>
              <a:t> al </a:t>
            </a:r>
            <a:r>
              <a:rPr lang="en-US" dirty="0" err="1">
                <a:solidFill>
                  <a:schemeClr val="tx1"/>
                </a:solidFill>
              </a:rPr>
              <a:t>impulso</a:t>
            </a:r>
            <a:r>
              <a:rPr lang="en-US" dirty="0">
                <a:solidFill>
                  <a:schemeClr val="tx1"/>
                </a:solidFill>
              </a:rPr>
              <a:t> del </a:t>
            </a:r>
            <a:r>
              <a:rPr lang="en-US" dirty="0" err="1">
                <a:solidFill>
                  <a:schemeClr val="tx1"/>
                </a:solidFill>
              </a:rPr>
              <a:t>Espíritu</a:t>
            </a:r>
            <a:r>
              <a:rPr lang="en-US" dirty="0">
                <a:solidFill>
                  <a:schemeClr val="tx1"/>
                </a:solidFill>
              </a:rPr>
              <a:t> Santo. </a:t>
            </a:r>
          </a:p>
        </p:txBody>
      </p:sp>
    </p:spTree>
    <p:extLst>
      <p:ext uri="{BB962C8B-B14F-4D97-AF65-F5344CB8AC3E}">
        <p14:creationId xmlns:p14="http://schemas.microsoft.com/office/powerpoint/2010/main" val="2316394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Marcador de posición de imagen 21">
            <a:extLst>
              <a:ext uri="{FF2B5EF4-FFF2-40B4-BE49-F238E27FC236}">
                <a16:creationId xmlns:a16="http://schemas.microsoft.com/office/drawing/2014/main" id="{F16DDD13-A7A1-34FA-8521-FDC61503612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/>
          <a:srcRect t="8647" r="11234" b="44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ítulo 18">
            <a:extLst>
              <a:ext uri="{FF2B5EF4-FFF2-40B4-BE49-F238E27FC236}">
                <a16:creationId xmlns:a16="http://schemas.microsoft.com/office/drawing/2014/main" id="{0082C588-217F-CD4B-5B8E-644A0116F62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/>
              <a:t>Los acompañantes creen que amor quiere decir RENDIR CUENTAS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0623AE-53F4-55FF-7888-7EB5F6203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70819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19B51A1E-902D-48AF-9020-955120F399B6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57812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ransparencia y rendición de cuentas | Argentina.gob.ar">
            <a:extLst>
              <a:ext uri="{FF2B5EF4-FFF2-40B4-BE49-F238E27FC236}">
                <a16:creationId xmlns:a16="http://schemas.microsoft.com/office/drawing/2014/main" id="{857362EB-4302-4CB0-8B06-5E5EE69B00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BDBB24-7CBC-4B83-9772-D36D4FC811FE}"/>
              </a:ext>
            </a:extLst>
          </p:cNvPr>
          <p:cNvSpPr/>
          <p:nvPr/>
        </p:nvSpPr>
        <p:spPr>
          <a:xfrm>
            <a:off x="6713481" y="762070"/>
            <a:ext cx="5151789" cy="47728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Si </a:t>
            </a:r>
            <a:r>
              <a:rPr lang="en-US" sz="2000" b="1" dirty="0" err="1"/>
              <a:t>nos</a:t>
            </a:r>
            <a:r>
              <a:rPr lang="en-US" sz="2000" b="1" dirty="0"/>
              <a:t> </a:t>
            </a:r>
            <a:r>
              <a:rPr lang="en-US" sz="2000" b="1" dirty="0" err="1"/>
              <a:t>amamos</a:t>
            </a:r>
            <a:r>
              <a:rPr lang="en-US" sz="2000" b="1" dirty="0"/>
              <a:t> </a:t>
            </a:r>
            <a:r>
              <a:rPr lang="en-US" sz="2000" b="1" dirty="0" err="1"/>
              <a:t>unos</a:t>
            </a:r>
            <a:r>
              <a:rPr lang="en-US" sz="2000" b="1" dirty="0"/>
              <a:t> a </a:t>
            </a:r>
            <a:r>
              <a:rPr lang="en-US" sz="2000" b="1" dirty="0" err="1"/>
              <a:t>otros</a:t>
            </a:r>
            <a:r>
              <a:rPr lang="en-US" sz="2000" b="1" dirty="0"/>
              <a:t> </a:t>
            </a:r>
            <a:r>
              <a:rPr lang="en-US" sz="2000" b="1" dirty="0" err="1"/>
              <a:t>debemos</a:t>
            </a:r>
            <a:r>
              <a:rPr lang="en-US" sz="2000" b="1" dirty="0"/>
              <a:t> </a:t>
            </a:r>
            <a:r>
              <a:rPr lang="en-US" sz="2000" b="1" dirty="0" err="1"/>
              <a:t>rendir</a:t>
            </a:r>
            <a:r>
              <a:rPr lang="en-US" sz="2000" b="1" dirty="0"/>
              <a:t> </a:t>
            </a:r>
            <a:r>
              <a:rPr lang="en-US" sz="2000" b="1" dirty="0" err="1"/>
              <a:t>cuentas</a:t>
            </a:r>
            <a:r>
              <a:rPr lang="en-US" sz="2000" b="1" dirty="0"/>
              <a:t> </a:t>
            </a:r>
            <a:r>
              <a:rPr lang="en-US" sz="2000" b="1" dirty="0" err="1"/>
              <a:t>unos</a:t>
            </a:r>
            <a:r>
              <a:rPr lang="en-US" sz="2000" b="1" dirty="0"/>
              <a:t> a </a:t>
            </a:r>
            <a:r>
              <a:rPr lang="en-US" sz="2000" b="1" dirty="0" err="1"/>
              <a:t>otros</a:t>
            </a:r>
            <a:r>
              <a:rPr lang="en-US" sz="2000" b="1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Rendir</a:t>
            </a:r>
            <a:r>
              <a:rPr lang="en-US" sz="2000" b="1" dirty="0"/>
              <a:t> </a:t>
            </a:r>
            <a:r>
              <a:rPr lang="en-US" sz="2000" b="1" dirty="0" err="1"/>
              <a:t>cuentas</a:t>
            </a:r>
            <a:r>
              <a:rPr lang="en-US" sz="2000" b="1" dirty="0"/>
              <a:t> es la </a:t>
            </a:r>
            <a:r>
              <a:rPr lang="en-US" sz="2000" b="1" dirty="0" err="1"/>
              <a:t>acción</a:t>
            </a:r>
            <a:r>
              <a:rPr lang="en-US" sz="2000" b="1" dirty="0"/>
              <a:t> de </a:t>
            </a:r>
            <a:r>
              <a:rPr lang="en-US" sz="2000" b="1" dirty="0" err="1"/>
              <a:t>ayudarse</a:t>
            </a:r>
            <a:r>
              <a:rPr lang="en-US" sz="2000" b="1" dirty="0"/>
              <a:t> </a:t>
            </a:r>
            <a:r>
              <a:rPr lang="en-US" sz="2000" b="1" dirty="0" err="1"/>
              <a:t>unos</a:t>
            </a:r>
            <a:r>
              <a:rPr lang="en-US" sz="2000" b="1" dirty="0"/>
              <a:t> a </a:t>
            </a:r>
            <a:r>
              <a:rPr lang="en-US" sz="2000" b="1" dirty="0" err="1"/>
              <a:t>otros</a:t>
            </a:r>
            <a:r>
              <a:rPr lang="en-US" sz="2000" b="1" dirty="0"/>
              <a:t> a ser </a:t>
            </a:r>
            <a:r>
              <a:rPr lang="en-US" sz="2000" b="1" dirty="0" err="1"/>
              <a:t>fieles</a:t>
            </a:r>
            <a:r>
              <a:rPr lang="en-US" sz="2000" b="1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La </a:t>
            </a:r>
            <a:r>
              <a:rPr lang="en-US" sz="2000" b="1" dirty="0" err="1"/>
              <a:t>vida</a:t>
            </a:r>
            <a:r>
              <a:rPr lang="en-US" sz="2000" b="1" dirty="0"/>
              <a:t> </a:t>
            </a:r>
            <a:r>
              <a:rPr lang="en-US" sz="2000" b="1" dirty="0" err="1"/>
              <a:t>esta</a:t>
            </a:r>
            <a:r>
              <a:rPr lang="en-US" sz="2000" b="1" dirty="0"/>
              <a:t> </a:t>
            </a:r>
            <a:r>
              <a:rPr lang="en-US" sz="2000" b="1" dirty="0" err="1"/>
              <a:t>llena</a:t>
            </a:r>
            <a:r>
              <a:rPr lang="en-US" sz="2000" b="1" dirty="0"/>
              <a:t> de </a:t>
            </a:r>
            <a:r>
              <a:rPr lang="en-US" sz="2000" b="1" dirty="0" err="1"/>
              <a:t>rendir</a:t>
            </a:r>
            <a:r>
              <a:rPr lang="en-US" sz="2000" b="1" dirty="0"/>
              <a:t> </a:t>
            </a:r>
            <a:r>
              <a:rPr lang="en-US" sz="2000" b="1" dirty="0" err="1"/>
              <a:t>cuentas</a:t>
            </a:r>
            <a:r>
              <a:rPr lang="en-US" sz="2000" b="1" dirty="0"/>
              <a:t> (</a:t>
            </a:r>
            <a:r>
              <a:rPr lang="en-US" sz="2000" b="1" dirty="0" err="1"/>
              <a:t>trabajo</a:t>
            </a:r>
            <a:r>
              <a:rPr lang="en-US" sz="2000" b="1" dirty="0"/>
              <a:t>, </a:t>
            </a:r>
            <a:r>
              <a:rPr lang="en-US" sz="2000" b="1" dirty="0" err="1"/>
              <a:t>impuestos</a:t>
            </a:r>
            <a:r>
              <a:rPr lang="en-US" sz="2000" b="1" dirty="0"/>
              <a:t>, ley, etc.).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¿</a:t>
            </a:r>
            <a:r>
              <a:rPr lang="en-US" sz="2000" b="1" dirty="0" err="1"/>
              <a:t>Cómo</a:t>
            </a:r>
            <a:r>
              <a:rPr lang="en-US" sz="2000" b="1" dirty="0"/>
              <a:t> se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el</a:t>
            </a:r>
            <a:r>
              <a:rPr lang="en-US" sz="2000" b="1" dirty="0"/>
              <a:t> </a:t>
            </a:r>
            <a:r>
              <a:rPr lang="en-US" sz="2000" b="1" dirty="0" err="1"/>
              <a:t>rendir</a:t>
            </a:r>
            <a:r>
              <a:rPr lang="en-US" sz="2000" b="1" dirty="0"/>
              <a:t> </a:t>
            </a:r>
            <a:r>
              <a:rPr lang="en-US" sz="2000" b="1" dirty="0" err="1"/>
              <a:t>cuentas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una</a:t>
            </a:r>
            <a:r>
              <a:rPr lang="en-US" sz="2000" b="1" dirty="0"/>
              <a:t> </a:t>
            </a:r>
            <a:r>
              <a:rPr lang="en-US" sz="2000" b="1" dirty="0" err="1"/>
              <a:t>relación</a:t>
            </a:r>
            <a:r>
              <a:rPr lang="en-US" sz="2000" b="1" dirty="0"/>
              <a:t> de  </a:t>
            </a:r>
            <a:r>
              <a:rPr lang="en-US" sz="2000" b="1" dirty="0" err="1"/>
              <a:t>discipulado</a:t>
            </a:r>
            <a:r>
              <a:rPr lang="en-US" sz="2000" b="1" dirty="0"/>
              <a:t>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Como </a:t>
            </a:r>
            <a:r>
              <a:rPr lang="en-US" sz="2000" b="1" dirty="0" err="1"/>
              <a:t>acompañantes</a:t>
            </a:r>
            <a:r>
              <a:rPr lang="en-US" sz="2000" b="1" dirty="0"/>
              <a:t>: ¿</a:t>
            </a:r>
            <a:r>
              <a:rPr lang="en-US" sz="2000" b="1" dirty="0" err="1"/>
              <a:t>Cómo</a:t>
            </a:r>
            <a:r>
              <a:rPr lang="en-US" sz="2000" b="1" dirty="0"/>
              <a:t> </a:t>
            </a:r>
            <a:r>
              <a:rPr lang="en-US" sz="2000" b="1" dirty="0" err="1"/>
              <a:t>llegamos</a:t>
            </a:r>
            <a:r>
              <a:rPr lang="en-US" sz="2000" b="1" dirty="0"/>
              <a:t> a ser </a:t>
            </a:r>
            <a:r>
              <a:rPr lang="en-US" sz="2000" b="1" dirty="0" err="1"/>
              <a:t>colaboradores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fidelidad</a:t>
            </a:r>
            <a:r>
              <a:rPr lang="en-US" sz="2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896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FB8B091-19FA-8EC5-B2BD-9036F4176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66" b="39644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040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B4A2E69-02C3-CA21-71F7-9987EB18CE1E}"/>
              </a:ext>
            </a:extLst>
          </p:cNvPr>
          <p:cNvSpPr txBox="1">
            <a:spLocks/>
          </p:cNvSpPr>
          <p:nvPr/>
        </p:nvSpPr>
        <p:spPr>
          <a:xfrm>
            <a:off x="4476269" y="4558430"/>
            <a:ext cx="7657818" cy="26056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La </a:t>
            </a:r>
            <a:r>
              <a:rPr lang="en-US" sz="1800" dirty="0" err="1"/>
              <a:t>rendición</a:t>
            </a:r>
            <a:r>
              <a:rPr lang="en-US" sz="1800" dirty="0"/>
              <a:t> de </a:t>
            </a:r>
            <a:r>
              <a:rPr lang="en-US" sz="1800" dirty="0" err="1"/>
              <a:t>cuentas</a:t>
            </a:r>
            <a:r>
              <a:rPr lang="en-US" sz="1800" dirty="0"/>
              <a:t> es </a:t>
            </a:r>
            <a:r>
              <a:rPr lang="en-US" sz="1800" dirty="0" err="1"/>
              <a:t>una</a:t>
            </a:r>
            <a:r>
              <a:rPr lang="en-US" sz="1800" dirty="0"/>
              <a:t> </a:t>
            </a:r>
            <a:r>
              <a:rPr lang="en-US" sz="1800" dirty="0" err="1"/>
              <a:t>expresión</a:t>
            </a:r>
            <a:r>
              <a:rPr lang="en-US" sz="1800" dirty="0"/>
              <a:t> de amor:</a:t>
            </a:r>
          </a:p>
          <a:p>
            <a:pPr marL="514350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Mantiene</a:t>
            </a:r>
            <a:r>
              <a:rPr lang="en-US" sz="1800" dirty="0"/>
              <a:t> a ambos </a:t>
            </a:r>
            <a:r>
              <a:rPr lang="en-US" sz="1800" dirty="0" err="1"/>
              <a:t>afiliados</a:t>
            </a:r>
            <a:r>
              <a:rPr lang="en-US" sz="1800" dirty="0"/>
              <a:t>.</a:t>
            </a:r>
          </a:p>
          <a:p>
            <a:pPr marL="514350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La </a:t>
            </a:r>
            <a:r>
              <a:rPr lang="en-US" sz="1800" dirty="0" err="1"/>
              <a:t>rendición</a:t>
            </a:r>
            <a:r>
              <a:rPr lang="en-US" sz="1800" dirty="0"/>
              <a:t> de </a:t>
            </a:r>
            <a:r>
              <a:rPr lang="en-US" sz="1800" dirty="0" err="1"/>
              <a:t>cuentas</a:t>
            </a:r>
            <a:r>
              <a:rPr lang="en-US" sz="1800" dirty="0"/>
              <a:t> </a:t>
            </a:r>
            <a:r>
              <a:rPr lang="en-US" sz="1800" dirty="0" err="1"/>
              <a:t>invita</a:t>
            </a:r>
            <a:r>
              <a:rPr lang="en-US" sz="1800" dirty="0"/>
              <a:t> a la </a:t>
            </a:r>
            <a:r>
              <a:rPr lang="en-US" sz="1800" dirty="0" err="1"/>
              <a:t>gente</a:t>
            </a:r>
            <a:r>
              <a:rPr lang="en-US" sz="1800" dirty="0"/>
              <a:t> a mi </a:t>
            </a:r>
            <a:r>
              <a:rPr lang="en-US" sz="1800" dirty="0" err="1"/>
              <a:t>vida</a:t>
            </a:r>
            <a:r>
              <a:rPr lang="en-US" sz="1800" dirty="0"/>
              <a:t> para que me </a:t>
            </a:r>
            <a:r>
              <a:rPr lang="en-US" sz="1800" dirty="0" err="1"/>
              <a:t>ayude</a:t>
            </a:r>
            <a:r>
              <a:rPr lang="en-US" sz="1800" dirty="0"/>
              <a:t> a ser </a:t>
            </a:r>
            <a:r>
              <a:rPr lang="en-US" sz="1800" dirty="0" err="1"/>
              <a:t>fiel</a:t>
            </a:r>
            <a:r>
              <a:rPr lang="en-US" sz="1800" dirty="0"/>
              <a:t>.</a:t>
            </a:r>
          </a:p>
          <a:p>
            <a:pPr marL="514350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Mi </a:t>
            </a:r>
            <a:r>
              <a:rPr lang="en-US" sz="1800" dirty="0" err="1"/>
              <a:t>rendición</a:t>
            </a:r>
            <a:r>
              <a:rPr lang="en-US" sz="1800" dirty="0"/>
              <a:t> de </a:t>
            </a:r>
            <a:r>
              <a:rPr lang="en-US" sz="1800" dirty="0" err="1"/>
              <a:t>cuentas</a:t>
            </a:r>
            <a:r>
              <a:rPr lang="en-US" sz="1800" dirty="0"/>
              <a:t> final es a Dios y no a la </a:t>
            </a:r>
            <a:r>
              <a:rPr lang="en-US" sz="1800" dirty="0" err="1"/>
              <a:t>gente</a:t>
            </a:r>
            <a:r>
              <a:rPr lang="en-US" sz="1800" dirty="0"/>
              <a:t>. </a:t>
            </a:r>
          </a:p>
          <a:p>
            <a:pPr marL="28575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 err="1"/>
              <a:t>Proverbios</a:t>
            </a:r>
            <a:r>
              <a:rPr lang="en-US" sz="1800" dirty="0"/>
              <a:t> 27:17, </a:t>
            </a:r>
            <a:r>
              <a:rPr lang="en-US" sz="1800" dirty="0" err="1"/>
              <a:t>Gálatas</a:t>
            </a:r>
            <a:r>
              <a:rPr lang="en-US" sz="1800" dirty="0"/>
              <a:t> 6:1, </a:t>
            </a:r>
            <a:r>
              <a:rPr lang="en-US" sz="1800" dirty="0" err="1"/>
              <a:t>Hebreos</a:t>
            </a:r>
            <a:r>
              <a:rPr lang="en-US" sz="1800" dirty="0"/>
              <a:t> 3:12-13, </a:t>
            </a:r>
            <a:r>
              <a:rPr lang="en-US" sz="1800" dirty="0" err="1"/>
              <a:t>Hebreos</a:t>
            </a:r>
            <a:r>
              <a:rPr lang="en-US" sz="1800" dirty="0"/>
              <a:t> 12:6. </a:t>
            </a:r>
            <a:r>
              <a:rPr lang="en-US" sz="1800" dirty="0" err="1"/>
              <a:t>Hebreos</a:t>
            </a:r>
            <a:r>
              <a:rPr lang="en-US" sz="1800" dirty="0"/>
              <a:t> 10-11, 1° Juan 3:16</a:t>
            </a:r>
          </a:p>
          <a:p>
            <a:pPr marL="514350">
              <a:spcBef>
                <a:spcPts val="0"/>
              </a:spcBef>
              <a:spcAft>
                <a:spcPts val="600"/>
              </a:spcAft>
            </a:pPr>
            <a:endParaRPr lang="en-US" sz="1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D963FB-5BC9-96BC-504B-87B23CFA2229}"/>
              </a:ext>
            </a:extLst>
          </p:cNvPr>
          <p:cNvSpPr txBox="1">
            <a:spLocks/>
          </p:cNvSpPr>
          <p:nvPr/>
        </p:nvSpPr>
        <p:spPr>
          <a:xfrm>
            <a:off x="313285" y="4777739"/>
            <a:ext cx="43379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70C0"/>
                </a:solidFill>
              </a:rPr>
              <a:t>¿</a:t>
            </a:r>
            <a:r>
              <a:rPr lang="en-US" sz="4000">
                <a:solidFill>
                  <a:srgbClr val="0070C0"/>
                </a:solidFill>
              </a:rPr>
              <a:t>Cómo se puede demostrar el amor unos a otros?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48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25577" y="434763"/>
            <a:ext cx="6817389" cy="59461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b="1" dirty="0"/>
              <a:t>Las </a:t>
            </a:r>
            <a:r>
              <a:rPr lang="en-US" sz="2400" b="1" dirty="0" err="1"/>
              <a:t>relaciones</a:t>
            </a:r>
            <a:r>
              <a:rPr lang="en-US" sz="2400" b="1" dirty="0"/>
              <a:t> </a:t>
            </a:r>
            <a:r>
              <a:rPr lang="en-US" sz="2400" b="1" dirty="0" err="1"/>
              <a:t>exitosas</a:t>
            </a:r>
            <a:r>
              <a:rPr lang="en-US" sz="2400" b="1" dirty="0"/>
              <a:t> de </a:t>
            </a:r>
            <a:r>
              <a:rPr lang="en-US" sz="2400" b="1" dirty="0" err="1"/>
              <a:t>rendición</a:t>
            </a:r>
            <a:r>
              <a:rPr lang="en-US" sz="2400" b="1" dirty="0"/>
              <a:t> de </a:t>
            </a:r>
            <a:r>
              <a:rPr lang="en-US" sz="2400" b="1" dirty="0" err="1"/>
              <a:t>cuentas</a:t>
            </a:r>
            <a:r>
              <a:rPr lang="en-US" sz="2400" b="1" dirty="0"/>
              <a:t> se </a:t>
            </a:r>
            <a:r>
              <a:rPr lang="en-US" sz="2400" b="1" dirty="0" err="1"/>
              <a:t>desarrollan</a:t>
            </a:r>
            <a:r>
              <a:rPr lang="en-US" sz="2400" b="1" dirty="0"/>
              <a:t> </a:t>
            </a:r>
            <a:r>
              <a:rPr lang="en-US" sz="2400" b="1" dirty="0" err="1"/>
              <a:t>sobre</a:t>
            </a:r>
            <a:r>
              <a:rPr lang="en-US" sz="2400" b="1" dirty="0"/>
              <a:t> dos </a:t>
            </a:r>
            <a:r>
              <a:rPr lang="en-US" sz="2400" b="1" dirty="0" err="1"/>
              <a:t>principios</a:t>
            </a:r>
            <a:r>
              <a:rPr lang="en-US" sz="2400" b="1" dirty="0"/>
              <a:t> </a:t>
            </a:r>
            <a:r>
              <a:rPr lang="en-US" sz="2400" b="1" dirty="0" err="1"/>
              <a:t>básicos</a:t>
            </a:r>
            <a:r>
              <a:rPr lang="en-US" sz="24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1C80DAF-FFE1-7E39-9614-70EA4CA6E8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3" r="682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19B51A1E-902D-48AF-9020-955120F399B6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ángulo 5">
            <a:extLst>
              <a:ext uri="{FF2B5EF4-FFF2-40B4-BE49-F238E27FC236}">
                <a16:creationId xmlns:a16="http://schemas.microsoft.com/office/drawing/2014/main" id="{60571B67-D542-9084-6AC5-C510BDE5D327}"/>
              </a:ext>
            </a:extLst>
          </p:cNvPr>
          <p:cNvSpPr/>
          <p:nvPr/>
        </p:nvSpPr>
        <p:spPr>
          <a:xfrm>
            <a:off x="263141" y="1464139"/>
            <a:ext cx="6223505" cy="4379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5785" indent="-514350">
              <a:lnSpc>
                <a:spcPts val="2800"/>
              </a:lnSpc>
              <a:buAutoNum type="arabicPeriod"/>
            </a:pPr>
            <a:r>
              <a:rPr lang="es-ES" sz="2000" dirty="0">
                <a:latin typeface="+mj-lt"/>
              </a:rPr>
              <a:t>La rendición de cuentas se da  no se exige.</a:t>
            </a:r>
          </a:p>
          <a:p>
            <a:pPr marL="565785" indent="-514350">
              <a:lnSpc>
                <a:spcPts val="2800"/>
              </a:lnSpc>
              <a:buAutoNum type="arabicPeriod"/>
            </a:pPr>
            <a:r>
              <a:rPr lang="es-ES" sz="2000" dirty="0">
                <a:latin typeface="+mj-lt"/>
              </a:rPr>
              <a:t>La rendición de cuentas final se le da a Dios y no a mí. </a:t>
            </a:r>
          </a:p>
          <a:p>
            <a:pPr marL="508635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s-ES" sz="2000" dirty="0">
              <a:latin typeface="+mj-lt"/>
            </a:endParaRPr>
          </a:p>
          <a:p>
            <a:pPr marL="51435">
              <a:lnSpc>
                <a:spcPts val="2800"/>
              </a:lnSpc>
            </a:pPr>
            <a:r>
              <a:rPr lang="es-ES" sz="2000" dirty="0">
                <a:latin typeface="+mj-lt"/>
              </a:rPr>
              <a:t>Ejemplo: Jacobo ha preguntado si puede rendirle cuentas a usted en cuanto a su meta de reconciliarse con su hermano, describa si es una buena o mala pregunta:</a:t>
            </a:r>
          </a:p>
          <a:p>
            <a:pPr marL="51435">
              <a:lnSpc>
                <a:spcPts val="2800"/>
              </a:lnSpc>
            </a:pPr>
            <a:endParaRPr lang="es-ES" sz="2000" dirty="0">
              <a:latin typeface="+mj-lt"/>
            </a:endParaRPr>
          </a:p>
          <a:p>
            <a:pPr marL="508635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¿Alcanzaste tus metas está semana?</a:t>
            </a:r>
          </a:p>
          <a:p>
            <a:pPr marL="508635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¿Qué aprendiste acerca de dar y buscar perdón?</a:t>
            </a:r>
          </a:p>
          <a:p>
            <a:pPr marL="508635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¿Qué te ayudo a reconciliarte exitosamente con tu hermano?</a:t>
            </a:r>
          </a:p>
          <a:p>
            <a:pPr marL="508635" indent="-4572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s-E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544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90D0D0-7C1D-47FF-A2F0-9937AA567A3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EDB5DD7-8DCC-4069-9EB3-5D09818665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E15EA0-2F38-456B-B156-038699A5D1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609</Words>
  <Application>Microsoft Macintosh PowerPoint</Application>
  <PresentationFormat>Panorámica</PresentationFormat>
  <Paragraphs>77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Abadi</vt:lpstr>
      <vt:lpstr>Arial</vt:lpstr>
      <vt:lpstr>Calibri</vt:lpstr>
      <vt:lpstr>Calibri Light</vt:lpstr>
      <vt:lpstr>Tema de Office</vt:lpstr>
      <vt:lpstr>Presentación de PowerPoint</vt:lpstr>
      <vt:lpstr>La historia del estudiante de preparatoria que gano un juego triple sin ayuda… </vt:lpstr>
      <vt:lpstr>Los acompañantes estimulan la aplicación.</vt:lpstr>
      <vt:lpstr>Presentación de PowerPoint</vt:lpstr>
      <vt:lpstr>Las aplicaciones significativas tienen tres características:  </vt:lpstr>
      <vt:lpstr>Los acompañantes creen que amor quiere decir RENDIR CUENTAS</vt:lpstr>
      <vt:lpstr>Presentación de PowerPoint</vt:lpstr>
      <vt:lpstr>Presentación de PowerPoint</vt:lpstr>
      <vt:lpstr>Las relaciones exitosas de rendición de cuentas se desarrollan sobre dos principios básicos.</vt:lpstr>
      <vt:lpstr>Los acompañantes practican el poder de la afirmación.</vt:lpstr>
      <vt:lpstr>Presentación de PowerPoint</vt:lpstr>
      <vt:lpstr>Los acompañantes practican el  VIM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2019-10-29T05:02:33Z</dcterms:created>
  <dcterms:modified xsi:type="dcterms:W3CDTF">2022-10-25T04:08:57Z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