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77" r:id="rId3"/>
    <p:sldId id="257" r:id="rId4"/>
    <p:sldId id="268" r:id="rId5"/>
    <p:sldId id="259" r:id="rId6"/>
    <p:sldId id="25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9FB456-A84B-CE4E-861E-E708450AAA95}" v="1004" dt="2022-09-28T23:55:29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1"/>
    <p:restoredTop sz="96180"/>
  </p:normalViewPr>
  <p:slideViewPr>
    <p:cSldViewPr snapToGrid="0">
      <p:cViewPr varScale="1">
        <p:scale>
          <a:sx n="151" d="100"/>
          <a:sy n="151" d="100"/>
        </p:scale>
        <p:origin x="488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dy Vazquez" userId="cdb0d26494941a42" providerId="LiveId" clId="{AB9FB456-A84B-CE4E-861E-E708450AAA95}"/>
    <pc:docChg chg="undo custSel addSld modSld">
      <pc:chgData name="Eddy Vazquez" userId="cdb0d26494941a42" providerId="LiveId" clId="{AB9FB456-A84B-CE4E-861E-E708450AAA95}" dt="2022-09-29T00:22:03.450" v="1329" actId="20577"/>
      <pc:docMkLst>
        <pc:docMk/>
      </pc:docMkLst>
      <pc:sldChg chg="addSp delSp modSp mod">
        <pc:chgData name="Eddy Vazquez" userId="cdb0d26494941a42" providerId="LiveId" clId="{AB9FB456-A84B-CE4E-861E-E708450AAA95}" dt="2022-09-28T20:28:03.592" v="755" actId="20577"/>
        <pc:sldMkLst>
          <pc:docMk/>
          <pc:sldMk cId="1477580900" sldId="265"/>
        </pc:sldMkLst>
        <pc:spChg chg="mod">
          <ac:chgData name="Eddy Vazquez" userId="cdb0d26494941a42" providerId="LiveId" clId="{AB9FB456-A84B-CE4E-861E-E708450AAA95}" dt="2022-09-28T19:41:45.721" v="18" actId="1076"/>
          <ac:spMkLst>
            <pc:docMk/>
            <pc:sldMk cId="1477580900" sldId="265"/>
            <ac:spMk id="2" creationId="{9051EE9A-527E-1314-04BE-B87F2C2B8E60}"/>
          </ac:spMkLst>
        </pc:spChg>
        <pc:spChg chg="add mod">
          <ac:chgData name="Eddy Vazquez" userId="cdb0d26494941a42" providerId="LiveId" clId="{AB9FB456-A84B-CE4E-861E-E708450AAA95}" dt="2022-09-28T20:20:14.030" v="115" actId="404"/>
          <ac:spMkLst>
            <pc:docMk/>
            <pc:sldMk cId="1477580900" sldId="265"/>
            <ac:spMk id="3" creationId="{C7242C6B-1683-7BBD-4EF7-E04812E8224F}"/>
          </ac:spMkLst>
        </pc:spChg>
        <pc:spChg chg="add mod">
          <ac:chgData name="Eddy Vazquez" userId="cdb0d26494941a42" providerId="LiveId" clId="{AB9FB456-A84B-CE4E-861E-E708450AAA95}" dt="2022-09-28T20:20:37.199" v="133" actId="20577"/>
          <ac:spMkLst>
            <pc:docMk/>
            <pc:sldMk cId="1477580900" sldId="265"/>
            <ac:spMk id="4" creationId="{B9509E94-3BD8-35A5-D033-5BC47CAEA74F}"/>
          </ac:spMkLst>
        </pc:spChg>
        <pc:spChg chg="add del mod">
          <ac:chgData name="Eddy Vazquez" userId="cdb0d26494941a42" providerId="LiveId" clId="{AB9FB456-A84B-CE4E-861E-E708450AAA95}" dt="2022-09-28T19:41:18.996" v="9" actId="478"/>
          <ac:spMkLst>
            <pc:docMk/>
            <pc:sldMk cId="1477580900" sldId="265"/>
            <ac:spMk id="5" creationId="{70C2EB07-AD56-4280-57CA-56B7176F0A31}"/>
          </ac:spMkLst>
        </pc:spChg>
        <pc:spChg chg="add mod">
          <ac:chgData name="Eddy Vazquez" userId="cdb0d26494941a42" providerId="LiveId" clId="{AB9FB456-A84B-CE4E-861E-E708450AAA95}" dt="2022-09-28T20:21:14.167" v="188" actId="20577"/>
          <ac:spMkLst>
            <pc:docMk/>
            <pc:sldMk cId="1477580900" sldId="265"/>
            <ac:spMk id="6" creationId="{E56D50D7-9749-1A27-1637-41DD7BE9A6B1}"/>
          </ac:spMkLst>
        </pc:spChg>
        <pc:spChg chg="add mod">
          <ac:chgData name="Eddy Vazquez" userId="cdb0d26494941a42" providerId="LiveId" clId="{AB9FB456-A84B-CE4E-861E-E708450AAA95}" dt="2022-09-28T20:21:30.536" v="195" actId="20577"/>
          <ac:spMkLst>
            <pc:docMk/>
            <pc:sldMk cId="1477580900" sldId="265"/>
            <ac:spMk id="7" creationId="{FE269186-D648-752A-D335-9AB3E411A0A2}"/>
          </ac:spMkLst>
        </pc:spChg>
        <pc:spChg chg="add mod">
          <ac:chgData name="Eddy Vazquez" userId="cdb0d26494941a42" providerId="LiveId" clId="{AB9FB456-A84B-CE4E-861E-E708450AAA95}" dt="2022-09-28T20:22:37.593" v="307" actId="20577"/>
          <ac:spMkLst>
            <pc:docMk/>
            <pc:sldMk cId="1477580900" sldId="265"/>
            <ac:spMk id="8" creationId="{5397FCE7-64A6-B1CD-BD7A-21DB601F93FB}"/>
          </ac:spMkLst>
        </pc:spChg>
        <pc:spChg chg="add mod">
          <ac:chgData name="Eddy Vazquez" userId="cdb0d26494941a42" providerId="LiveId" clId="{AB9FB456-A84B-CE4E-861E-E708450AAA95}" dt="2022-09-28T20:24:48.206" v="452" actId="20577"/>
          <ac:spMkLst>
            <pc:docMk/>
            <pc:sldMk cId="1477580900" sldId="265"/>
            <ac:spMk id="9" creationId="{23273B3F-99B6-CD47-F978-D06B8E43596F}"/>
          </ac:spMkLst>
        </pc:spChg>
        <pc:spChg chg="add mod">
          <ac:chgData name="Eddy Vazquez" userId="cdb0d26494941a42" providerId="LiveId" clId="{AB9FB456-A84B-CE4E-861E-E708450AAA95}" dt="2022-09-28T20:26:57.972" v="661" actId="20577"/>
          <ac:spMkLst>
            <pc:docMk/>
            <pc:sldMk cId="1477580900" sldId="265"/>
            <ac:spMk id="10" creationId="{AAAD8120-2FE3-D5CD-556F-2B2C05A09F0E}"/>
          </ac:spMkLst>
        </pc:spChg>
        <pc:spChg chg="add mod">
          <ac:chgData name="Eddy Vazquez" userId="cdb0d26494941a42" providerId="LiveId" clId="{AB9FB456-A84B-CE4E-861E-E708450AAA95}" dt="2022-09-28T20:28:03.592" v="755" actId="20577"/>
          <ac:spMkLst>
            <pc:docMk/>
            <pc:sldMk cId="1477580900" sldId="265"/>
            <ac:spMk id="11" creationId="{4779F6D4-15CE-A22D-DF7C-4A5215CE14DA}"/>
          </ac:spMkLst>
        </pc:spChg>
        <pc:graphicFrameChg chg="del">
          <ac:chgData name="Eddy Vazquez" userId="cdb0d26494941a42" providerId="LiveId" clId="{AB9FB456-A84B-CE4E-861E-E708450AAA95}" dt="2022-09-28T05:26:20.861" v="0" actId="478"/>
          <ac:graphicFrameMkLst>
            <pc:docMk/>
            <pc:sldMk cId="1477580900" sldId="265"/>
            <ac:graphicFrameMk id="4" creationId="{25B16C90-B316-1553-F0E2-9001C891FCB3}"/>
          </ac:graphicFrameMkLst>
        </pc:graphicFrameChg>
      </pc:sldChg>
      <pc:sldChg chg="addSp modSp new mod setBg modAnim">
        <pc:chgData name="Eddy Vazquez" userId="cdb0d26494941a42" providerId="LiveId" clId="{AB9FB456-A84B-CE4E-861E-E708450AAA95}" dt="2022-09-28T20:34:21.131" v="854" actId="1076"/>
        <pc:sldMkLst>
          <pc:docMk/>
          <pc:sldMk cId="1010557018" sldId="266"/>
        </pc:sldMkLst>
        <pc:spChg chg="add mod ord">
          <ac:chgData name="Eddy Vazquez" userId="cdb0d26494941a42" providerId="LiveId" clId="{AB9FB456-A84B-CE4E-861E-E708450AAA95}" dt="2022-09-28T20:34:21.131" v="854" actId="1076"/>
          <ac:spMkLst>
            <pc:docMk/>
            <pc:sldMk cId="1010557018" sldId="266"/>
            <ac:spMk id="2" creationId="{DA683203-1B10-DE6B-CAB7-0AD6E137EB4C}"/>
          </ac:spMkLst>
        </pc:spChg>
        <pc:spChg chg="add">
          <ac:chgData name="Eddy Vazquez" userId="cdb0d26494941a42" providerId="LiveId" clId="{AB9FB456-A84B-CE4E-861E-E708450AAA95}" dt="2022-09-28T20:33:31.340" v="834" actId="26606"/>
          <ac:spMkLst>
            <pc:docMk/>
            <pc:sldMk cId="1010557018" sldId="266"/>
            <ac:spMk id="8" creationId="{71B2258F-86CA-4D4D-8270-BC05FCDEBFB3}"/>
          </ac:spMkLst>
        </pc:spChg>
        <pc:picChg chg="add mod">
          <ac:chgData name="Eddy Vazquez" userId="cdb0d26494941a42" providerId="LiveId" clId="{AB9FB456-A84B-CE4E-861E-E708450AAA95}" dt="2022-09-28T20:34:16.203" v="853" actId="1076"/>
          <ac:picMkLst>
            <pc:docMk/>
            <pc:sldMk cId="1010557018" sldId="266"/>
            <ac:picMk id="3" creationId="{84C3B93B-CBCA-A129-959D-2D448BB09AB7}"/>
          </ac:picMkLst>
        </pc:picChg>
      </pc:sldChg>
      <pc:sldChg chg="addSp delSp modSp new mod setBg">
        <pc:chgData name="Eddy Vazquez" userId="cdb0d26494941a42" providerId="LiveId" clId="{AB9FB456-A84B-CE4E-861E-E708450AAA95}" dt="2022-09-29T00:22:03.450" v="1329" actId="20577"/>
        <pc:sldMkLst>
          <pc:docMk/>
          <pc:sldMk cId="1136796075" sldId="267"/>
        </pc:sldMkLst>
        <pc:spChg chg="add mod">
          <ac:chgData name="Eddy Vazquez" userId="cdb0d26494941a42" providerId="LiveId" clId="{AB9FB456-A84B-CE4E-861E-E708450AAA95}" dt="2022-09-29T00:22:03.450" v="1329" actId="20577"/>
          <ac:spMkLst>
            <pc:docMk/>
            <pc:sldMk cId="1136796075" sldId="267"/>
            <ac:spMk id="2" creationId="{02D19E8F-48FA-FBD2-9CD0-7A3D30BC6B06}"/>
          </ac:spMkLst>
        </pc:spChg>
        <pc:spChg chg="add del">
          <ac:chgData name="Eddy Vazquez" userId="cdb0d26494941a42" providerId="LiveId" clId="{AB9FB456-A84B-CE4E-861E-E708450AAA95}" dt="2022-09-28T23:55:20.286" v="858" actId="26606"/>
          <ac:spMkLst>
            <pc:docMk/>
            <pc:sldMk cId="1136796075" sldId="267"/>
            <ac:spMk id="1031" creationId="{B670DBD5-770C-4383-9F54-5B86E86BD5BB}"/>
          </ac:spMkLst>
        </pc:spChg>
        <pc:grpChg chg="add">
          <ac:chgData name="Eddy Vazquez" userId="cdb0d26494941a42" providerId="LiveId" clId="{AB9FB456-A84B-CE4E-861E-E708450AAA95}" dt="2022-09-28T23:55:20.304" v="859" actId="26606"/>
          <ac:grpSpMkLst>
            <pc:docMk/>
            <pc:sldMk cId="1136796075" sldId="267"/>
            <ac:grpSpMk id="1040" creationId="{63737881-458F-40AD-B72B-B57D267DC423}"/>
          </ac:grpSpMkLst>
        </pc:grpChg>
        <pc:picChg chg="add mod">
          <ac:chgData name="Eddy Vazquez" userId="cdb0d26494941a42" providerId="LiveId" clId="{AB9FB456-A84B-CE4E-861E-E708450AAA95}" dt="2022-09-28T23:55:20.304" v="859" actId="26606"/>
          <ac:picMkLst>
            <pc:docMk/>
            <pc:sldMk cId="1136796075" sldId="267"/>
            <ac:picMk id="1026" creationId="{2AFB1CF7-B7F5-7E71-F8B4-D150CA46E8E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23B57A-F953-4B92-96C0-DC097DCAE0E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5BDFFA7-1B3B-4A0A-A841-D2ECF7C56122}">
      <dgm:prSet phldrT="[Texto]"/>
      <dgm:spPr/>
      <dgm:t>
        <a:bodyPr/>
        <a:lstStyle/>
        <a:p>
          <a:r>
            <a:rPr lang="es-MX" dirty="0"/>
            <a:t>Niveles del conocimiento </a:t>
          </a:r>
        </a:p>
      </dgm:t>
    </dgm:pt>
    <dgm:pt modelId="{F74EF0E5-31F1-4116-8460-64D4CDADEE0F}" type="parTrans" cxnId="{92715525-9192-4978-9952-3E603BF6913E}">
      <dgm:prSet/>
      <dgm:spPr/>
      <dgm:t>
        <a:bodyPr/>
        <a:lstStyle/>
        <a:p>
          <a:endParaRPr lang="es-MX"/>
        </a:p>
      </dgm:t>
    </dgm:pt>
    <dgm:pt modelId="{114C6ADF-8A61-4BA4-A4E7-7D8496C8B8EF}" type="sibTrans" cxnId="{92715525-9192-4978-9952-3E603BF6913E}">
      <dgm:prSet/>
      <dgm:spPr/>
      <dgm:t>
        <a:bodyPr/>
        <a:lstStyle/>
        <a:p>
          <a:endParaRPr lang="es-MX"/>
        </a:p>
      </dgm:t>
    </dgm:pt>
    <dgm:pt modelId="{4C962CCE-E494-41CE-B396-432502D123ED}">
      <dgm:prSet phldrT="[Texto]"/>
      <dgm:spPr/>
      <dgm:t>
        <a:bodyPr/>
        <a:lstStyle/>
        <a:p>
          <a:r>
            <a:rPr lang="es-MX" dirty="0"/>
            <a:t>Nivel 3</a:t>
          </a:r>
        </a:p>
        <a:p>
          <a:r>
            <a:rPr lang="es-ES" dirty="0"/>
            <a:t>Indagación y resolución de problemas</a:t>
          </a:r>
          <a:endParaRPr lang="es-MX" dirty="0"/>
        </a:p>
      </dgm:t>
    </dgm:pt>
    <dgm:pt modelId="{85F9E5B9-F9F3-4FB2-9180-405FABBEA239}" type="parTrans" cxnId="{EB5A19E5-564C-405E-B6F0-781A73954678}">
      <dgm:prSet/>
      <dgm:spPr/>
      <dgm:t>
        <a:bodyPr/>
        <a:lstStyle/>
        <a:p>
          <a:endParaRPr lang="es-MX"/>
        </a:p>
      </dgm:t>
    </dgm:pt>
    <dgm:pt modelId="{BFF4E83D-B4E7-48C3-951E-62EAD3BD1C70}" type="sibTrans" cxnId="{EB5A19E5-564C-405E-B6F0-781A73954678}">
      <dgm:prSet/>
      <dgm:spPr/>
      <dgm:t>
        <a:bodyPr/>
        <a:lstStyle/>
        <a:p>
          <a:endParaRPr lang="es-MX"/>
        </a:p>
      </dgm:t>
    </dgm:pt>
    <dgm:pt modelId="{053CD6E8-8532-4DC8-A2BF-786AF1AD2CC0}">
      <dgm:prSet phldrT="[Texto]"/>
      <dgm:spPr/>
      <dgm:t>
        <a:bodyPr/>
        <a:lstStyle/>
        <a:p>
          <a:r>
            <a:rPr lang="es-MX" dirty="0"/>
            <a:t>Nivel 2 Comprensión</a:t>
          </a:r>
        </a:p>
      </dgm:t>
    </dgm:pt>
    <dgm:pt modelId="{B2D28908-B56F-4F93-8CE0-C4C2E8C28A98}" type="parTrans" cxnId="{88CF616E-DF99-4FAB-BB1E-DD63CBD7555E}">
      <dgm:prSet/>
      <dgm:spPr/>
      <dgm:t>
        <a:bodyPr/>
        <a:lstStyle/>
        <a:p>
          <a:endParaRPr lang="es-MX"/>
        </a:p>
      </dgm:t>
    </dgm:pt>
    <dgm:pt modelId="{9F856FEB-2BE0-49CA-B8ED-7FE718ED3AB8}" type="sibTrans" cxnId="{88CF616E-DF99-4FAB-BB1E-DD63CBD7555E}">
      <dgm:prSet/>
      <dgm:spPr/>
      <dgm:t>
        <a:bodyPr/>
        <a:lstStyle/>
        <a:p>
          <a:endParaRPr lang="es-MX"/>
        </a:p>
      </dgm:t>
    </dgm:pt>
    <dgm:pt modelId="{546C92F6-47AD-495C-BBE7-47E340F91E63}">
      <dgm:prSet phldrT="[Texto]"/>
      <dgm:spPr/>
      <dgm:t>
        <a:bodyPr/>
        <a:lstStyle/>
        <a:p>
          <a:r>
            <a:rPr lang="es-MX" dirty="0"/>
            <a:t>Nivel 1 Memorización</a:t>
          </a:r>
        </a:p>
      </dgm:t>
    </dgm:pt>
    <dgm:pt modelId="{289C3A08-42E0-47DE-98B1-8A3B8BB804CE}" type="parTrans" cxnId="{0A95C70E-6D41-4AE5-80B0-35184E7A4AF0}">
      <dgm:prSet/>
      <dgm:spPr/>
      <dgm:t>
        <a:bodyPr/>
        <a:lstStyle/>
        <a:p>
          <a:endParaRPr lang="es-MX"/>
        </a:p>
      </dgm:t>
    </dgm:pt>
    <dgm:pt modelId="{68C7154B-1B2E-4F61-872A-E768183435CE}" type="sibTrans" cxnId="{0A95C70E-6D41-4AE5-80B0-35184E7A4AF0}">
      <dgm:prSet/>
      <dgm:spPr/>
      <dgm:t>
        <a:bodyPr/>
        <a:lstStyle/>
        <a:p>
          <a:endParaRPr lang="es-MX"/>
        </a:p>
      </dgm:t>
    </dgm:pt>
    <dgm:pt modelId="{20434813-4D61-4DAD-9F99-3FFDBD632E8F}" type="pres">
      <dgm:prSet presAssocID="{1823B57A-F953-4B92-96C0-DC097DCAE0E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4163093-D3D5-41D0-9733-7435366488E3}" type="pres">
      <dgm:prSet presAssocID="{25BDFFA7-1B3B-4A0A-A841-D2ECF7C56122}" presName="root1" presStyleCnt="0"/>
      <dgm:spPr/>
    </dgm:pt>
    <dgm:pt modelId="{FD260EF5-DA1A-47C4-8D76-C37BE6A2691D}" type="pres">
      <dgm:prSet presAssocID="{25BDFFA7-1B3B-4A0A-A841-D2ECF7C56122}" presName="LevelOneTextNode" presStyleLbl="node0" presStyleIdx="0" presStyleCnt="1">
        <dgm:presLayoutVars>
          <dgm:chPref val="3"/>
        </dgm:presLayoutVars>
      </dgm:prSet>
      <dgm:spPr/>
    </dgm:pt>
    <dgm:pt modelId="{9C243A05-0250-4CCC-AC6B-307B48CE0982}" type="pres">
      <dgm:prSet presAssocID="{25BDFFA7-1B3B-4A0A-A841-D2ECF7C56122}" presName="level2hierChild" presStyleCnt="0"/>
      <dgm:spPr/>
    </dgm:pt>
    <dgm:pt modelId="{10188EA6-DE6D-473E-81F7-A9DF86691B23}" type="pres">
      <dgm:prSet presAssocID="{85F9E5B9-F9F3-4FB2-9180-405FABBEA239}" presName="conn2-1" presStyleLbl="parChTrans1D2" presStyleIdx="0" presStyleCnt="3"/>
      <dgm:spPr/>
    </dgm:pt>
    <dgm:pt modelId="{6751D839-84DF-40EE-84AE-CEBBA297B066}" type="pres">
      <dgm:prSet presAssocID="{85F9E5B9-F9F3-4FB2-9180-405FABBEA239}" presName="connTx" presStyleLbl="parChTrans1D2" presStyleIdx="0" presStyleCnt="3"/>
      <dgm:spPr/>
    </dgm:pt>
    <dgm:pt modelId="{08BD9DC4-29D2-467D-ABC4-FBB208ED1F07}" type="pres">
      <dgm:prSet presAssocID="{4C962CCE-E494-41CE-B396-432502D123ED}" presName="root2" presStyleCnt="0"/>
      <dgm:spPr/>
    </dgm:pt>
    <dgm:pt modelId="{BB0F72F7-2A89-488F-A047-C60697731009}" type="pres">
      <dgm:prSet presAssocID="{4C962CCE-E494-41CE-B396-432502D123ED}" presName="LevelTwoTextNode" presStyleLbl="node2" presStyleIdx="0" presStyleCnt="3">
        <dgm:presLayoutVars>
          <dgm:chPref val="3"/>
        </dgm:presLayoutVars>
      </dgm:prSet>
      <dgm:spPr/>
    </dgm:pt>
    <dgm:pt modelId="{21E4076B-05EA-476C-A3ED-31BE21BE17A0}" type="pres">
      <dgm:prSet presAssocID="{4C962CCE-E494-41CE-B396-432502D123ED}" presName="level3hierChild" presStyleCnt="0"/>
      <dgm:spPr/>
    </dgm:pt>
    <dgm:pt modelId="{455A1036-CF94-4807-B0C8-30323A720B5E}" type="pres">
      <dgm:prSet presAssocID="{B2D28908-B56F-4F93-8CE0-C4C2E8C28A98}" presName="conn2-1" presStyleLbl="parChTrans1D2" presStyleIdx="1" presStyleCnt="3"/>
      <dgm:spPr/>
    </dgm:pt>
    <dgm:pt modelId="{29A33AFC-31F4-4746-8C3E-D6FDE11CC4C0}" type="pres">
      <dgm:prSet presAssocID="{B2D28908-B56F-4F93-8CE0-C4C2E8C28A98}" presName="connTx" presStyleLbl="parChTrans1D2" presStyleIdx="1" presStyleCnt="3"/>
      <dgm:spPr/>
    </dgm:pt>
    <dgm:pt modelId="{6D1F068F-5816-4BF9-90EB-5B5F5CD9CFF7}" type="pres">
      <dgm:prSet presAssocID="{053CD6E8-8532-4DC8-A2BF-786AF1AD2CC0}" presName="root2" presStyleCnt="0"/>
      <dgm:spPr/>
    </dgm:pt>
    <dgm:pt modelId="{1358753A-1BD8-48F0-A0F4-658734B6A4C6}" type="pres">
      <dgm:prSet presAssocID="{053CD6E8-8532-4DC8-A2BF-786AF1AD2CC0}" presName="LevelTwoTextNode" presStyleLbl="node2" presStyleIdx="1" presStyleCnt="3">
        <dgm:presLayoutVars>
          <dgm:chPref val="3"/>
        </dgm:presLayoutVars>
      </dgm:prSet>
      <dgm:spPr/>
    </dgm:pt>
    <dgm:pt modelId="{65B72169-0F63-4B8E-A44D-75405378A3F6}" type="pres">
      <dgm:prSet presAssocID="{053CD6E8-8532-4DC8-A2BF-786AF1AD2CC0}" presName="level3hierChild" presStyleCnt="0"/>
      <dgm:spPr/>
    </dgm:pt>
    <dgm:pt modelId="{4295FA0E-CC93-4223-9759-FD0738AF5584}" type="pres">
      <dgm:prSet presAssocID="{289C3A08-42E0-47DE-98B1-8A3B8BB804CE}" presName="conn2-1" presStyleLbl="parChTrans1D2" presStyleIdx="2" presStyleCnt="3"/>
      <dgm:spPr/>
    </dgm:pt>
    <dgm:pt modelId="{5B102EE4-EB6A-4CCE-9B73-ECF87A3C71D7}" type="pres">
      <dgm:prSet presAssocID="{289C3A08-42E0-47DE-98B1-8A3B8BB804CE}" presName="connTx" presStyleLbl="parChTrans1D2" presStyleIdx="2" presStyleCnt="3"/>
      <dgm:spPr/>
    </dgm:pt>
    <dgm:pt modelId="{602A2EA6-B735-468F-953A-3D8457ABFCFF}" type="pres">
      <dgm:prSet presAssocID="{546C92F6-47AD-495C-BBE7-47E340F91E63}" presName="root2" presStyleCnt="0"/>
      <dgm:spPr/>
    </dgm:pt>
    <dgm:pt modelId="{E6552788-1AB0-447E-B160-E9823BA7F440}" type="pres">
      <dgm:prSet presAssocID="{546C92F6-47AD-495C-BBE7-47E340F91E63}" presName="LevelTwoTextNode" presStyleLbl="node2" presStyleIdx="2" presStyleCnt="3">
        <dgm:presLayoutVars>
          <dgm:chPref val="3"/>
        </dgm:presLayoutVars>
      </dgm:prSet>
      <dgm:spPr/>
    </dgm:pt>
    <dgm:pt modelId="{6A3FDF61-1677-4DAC-B7D4-6FFE7BEFCDF1}" type="pres">
      <dgm:prSet presAssocID="{546C92F6-47AD-495C-BBE7-47E340F91E63}" presName="level3hierChild" presStyleCnt="0"/>
      <dgm:spPr/>
    </dgm:pt>
  </dgm:ptLst>
  <dgm:cxnLst>
    <dgm:cxn modelId="{0A95C70E-6D41-4AE5-80B0-35184E7A4AF0}" srcId="{25BDFFA7-1B3B-4A0A-A841-D2ECF7C56122}" destId="{546C92F6-47AD-495C-BBE7-47E340F91E63}" srcOrd="2" destOrd="0" parTransId="{289C3A08-42E0-47DE-98B1-8A3B8BB804CE}" sibTransId="{68C7154B-1B2E-4F61-872A-E768183435CE}"/>
    <dgm:cxn modelId="{6492210F-7D89-4CAC-912F-5307D7DDCE6B}" type="presOf" srcId="{1823B57A-F953-4B92-96C0-DC097DCAE0ED}" destId="{20434813-4D61-4DAD-9F99-3FFDBD632E8F}" srcOrd="0" destOrd="0" presId="urn:microsoft.com/office/officeart/2008/layout/HorizontalMultiLevelHierarchy"/>
    <dgm:cxn modelId="{92715525-9192-4978-9952-3E603BF6913E}" srcId="{1823B57A-F953-4B92-96C0-DC097DCAE0ED}" destId="{25BDFFA7-1B3B-4A0A-A841-D2ECF7C56122}" srcOrd="0" destOrd="0" parTransId="{F74EF0E5-31F1-4116-8460-64D4CDADEE0F}" sibTransId="{114C6ADF-8A61-4BA4-A4E7-7D8496C8B8EF}"/>
    <dgm:cxn modelId="{38AC1E26-7ADB-4021-A571-A810E07D7F92}" type="presOf" srcId="{25BDFFA7-1B3B-4A0A-A841-D2ECF7C56122}" destId="{FD260EF5-DA1A-47C4-8D76-C37BE6A2691D}" srcOrd="0" destOrd="0" presId="urn:microsoft.com/office/officeart/2008/layout/HorizontalMultiLevelHierarchy"/>
    <dgm:cxn modelId="{21E89C30-8226-45D3-8510-B61E7323E346}" type="presOf" srcId="{4C962CCE-E494-41CE-B396-432502D123ED}" destId="{BB0F72F7-2A89-488F-A047-C60697731009}" srcOrd="0" destOrd="0" presId="urn:microsoft.com/office/officeart/2008/layout/HorizontalMultiLevelHierarchy"/>
    <dgm:cxn modelId="{88CF616E-DF99-4FAB-BB1E-DD63CBD7555E}" srcId="{25BDFFA7-1B3B-4A0A-A841-D2ECF7C56122}" destId="{053CD6E8-8532-4DC8-A2BF-786AF1AD2CC0}" srcOrd="1" destOrd="0" parTransId="{B2D28908-B56F-4F93-8CE0-C4C2E8C28A98}" sibTransId="{9F856FEB-2BE0-49CA-B8ED-7FE718ED3AB8}"/>
    <dgm:cxn modelId="{768E7471-CEB3-4C4B-B6C8-683CE3FA2A39}" type="presOf" srcId="{B2D28908-B56F-4F93-8CE0-C4C2E8C28A98}" destId="{29A33AFC-31F4-4746-8C3E-D6FDE11CC4C0}" srcOrd="1" destOrd="0" presId="urn:microsoft.com/office/officeart/2008/layout/HorizontalMultiLevelHierarchy"/>
    <dgm:cxn modelId="{1E9CF28A-086A-4403-83D2-8538B58F1F77}" type="presOf" srcId="{85F9E5B9-F9F3-4FB2-9180-405FABBEA239}" destId="{6751D839-84DF-40EE-84AE-CEBBA297B066}" srcOrd="1" destOrd="0" presId="urn:microsoft.com/office/officeart/2008/layout/HorizontalMultiLevelHierarchy"/>
    <dgm:cxn modelId="{B2D4C793-6573-4158-8F89-B59D2D354336}" type="presOf" srcId="{85F9E5B9-F9F3-4FB2-9180-405FABBEA239}" destId="{10188EA6-DE6D-473E-81F7-A9DF86691B23}" srcOrd="0" destOrd="0" presId="urn:microsoft.com/office/officeart/2008/layout/HorizontalMultiLevelHierarchy"/>
    <dgm:cxn modelId="{D1428FA2-C0C9-4AC1-9910-FFD07C43C8C8}" type="presOf" srcId="{B2D28908-B56F-4F93-8CE0-C4C2E8C28A98}" destId="{455A1036-CF94-4807-B0C8-30323A720B5E}" srcOrd="0" destOrd="0" presId="urn:microsoft.com/office/officeart/2008/layout/HorizontalMultiLevelHierarchy"/>
    <dgm:cxn modelId="{B9038BC0-D200-4E6B-94D4-C68DD6918895}" type="presOf" srcId="{546C92F6-47AD-495C-BBE7-47E340F91E63}" destId="{E6552788-1AB0-447E-B160-E9823BA7F440}" srcOrd="0" destOrd="0" presId="urn:microsoft.com/office/officeart/2008/layout/HorizontalMultiLevelHierarchy"/>
    <dgm:cxn modelId="{695A29C6-1B8F-452C-82FA-BE15DB63247B}" type="presOf" srcId="{289C3A08-42E0-47DE-98B1-8A3B8BB804CE}" destId="{5B102EE4-EB6A-4CCE-9B73-ECF87A3C71D7}" srcOrd="1" destOrd="0" presId="urn:microsoft.com/office/officeart/2008/layout/HorizontalMultiLevelHierarchy"/>
    <dgm:cxn modelId="{EB5A19E5-564C-405E-B6F0-781A73954678}" srcId="{25BDFFA7-1B3B-4A0A-A841-D2ECF7C56122}" destId="{4C962CCE-E494-41CE-B396-432502D123ED}" srcOrd="0" destOrd="0" parTransId="{85F9E5B9-F9F3-4FB2-9180-405FABBEA239}" sibTransId="{BFF4E83D-B4E7-48C3-951E-62EAD3BD1C70}"/>
    <dgm:cxn modelId="{DA75A9E5-CB24-44C5-B07F-BDB989633540}" type="presOf" srcId="{053CD6E8-8532-4DC8-A2BF-786AF1AD2CC0}" destId="{1358753A-1BD8-48F0-A0F4-658734B6A4C6}" srcOrd="0" destOrd="0" presId="urn:microsoft.com/office/officeart/2008/layout/HorizontalMultiLevelHierarchy"/>
    <dgm:cxn modelId="{F3F5AEE8-274E-44B5-8B27-0695A54DE46C}" type="presOf" srcId="{289C3A08-42E0-47DE-98B1-8A3B8BB804CE}" destId="{4295FA0E-CC93-4223-9759-FD0738AF5584}" srcOrd="0" destOrd="0" presId="urn:microsoft.com/office/officeart/2008/layout/HorizontalMultiLevelHierarchy"/>
    <dgm:cxn modelId="{B926179D-4AEB-4D93-A9E1-7FBCCE9B47C9}" type="presParOf" srcId="{20434813-4D61-4DAD-9F99-3FFDBD632E8F}" destId="{B4163093-D3D5-41D0-9733-7435366488E3}" srcOrd="0" destOrd="0" presId="urn:microsoft.com/office/officeart/2008/layout/HorizontalMultiLevelHierarchy"/>
    <dgm:cxn modelId="{B81817FB-EEE5-4ED5-9770-A43467FB4474}" type="presParOf" srcId="{B4163093-D3D5-41D0-9733-7435366488E3}" destId="{FD260EF5-DA1A-47C4-8D76-C37BE6A2691D}" srcOrd="0" destOrd="0" presId="urn:microsoft.com/office/officeart/2008/layout/HorizontalMultiLevelHierarchy"/>
    <dgm:cxn modelId="{3631542C-0E13-41B4-B384-ED87F62EF2AC}" type="presParOf" srcId="{B4163093-D3D5-41D0-9733-7435366488E3}" destId="{9C243A05-0250-4CCC-AC6B-307B48CE0982}" srcOrd="1" destOrd="0" presId="urn:microsoft.com/office/officeart/2008/layout/HorizontalMultiLevelHierarchy"/>
    <dgm:cxn modelId="{7F1F49FA-42FB-4440-A359-7379DD4B6AB7}" type="presParOf" srcId="{9C243A05-0250-4CCC-AC6B-307B48CE0982}" destId="{10188EA6-DE6D-473E-81F7-A9DF86691B23}" srcOrd="0" destOrd="0" presId="urn:microsoft.com/office/officeart/2008/layout/HorizontalMultiLevelHierarchy"/>
    <dgm:cxn modelId="{4321BE8B-B7C4-4502-B9D6-4CFF06E47663}" type="presParOf" srcId="{10188EA6-DE6D-473E-81F7-A9DF86691B23}" destId="{6751D839-84DF-40EE-84AE-CEBBA297B066}" srcOrd="0" destOrd="0" presId="urn:microsoft.com/office/officeart/2008/layout/HorizontalMultiLevelHierarchy"/>
    <dgm:cxn modelId="{19A042D6-68C8-4273-ACB4-78003C7AC598}" type="presParOf" srcId="{9C243A05-0250-4CCC-AC6B-307B48CE0982}" destId="{08BD9DC4-29D2-467D-ABC4-FBB208ED1F07}" srcOrd="1" destOrd="0" presId="urn:microsoft.com/office/officeart/2008/layout/HorizontalMultiLevelHierarchy"/>
    <dgm:cxn modelId="{464CCEB9-D4E3-41D7-9154-79075C0F25FC}" type="presParOf" srcId="{08BD9DC4-29D2-467D-ABC4-FBB208ED1F07}" destId="{BB0F72F7-2A89-488F-A047-C60697731009}" srcOrd="0" destOrd="0" presId="urn:microsoft.com/office/officeart/2008/layout/HorizontalMultiLevelHierarchy"/>
    <dgm:cxn modelId="{035C88B6-D94E-4358-8301-AA61FEA21047}" type="presParOf" srcId="{08BD9DC4-29D2-467D-ABC4-FBB208ED1F07}" destId="{21E4076B-05EA-476C-A3ED-31BE21BE17A0}" srcOrd="1" destOrd="0" presId="urn:microsoft.com/office/officeart/2008/layout/HorizontalMultiLevelHierarchy"/>
    <dgm:cxn modelId="{E3D1B005-B279-4205-A02B-A943CC086ECF}" type="presParOf" srcId="{9C243A05-0250-4CCC-AC6B-307B48CE0982}" destId="{455A1036-CF94-4807-B0C8-30323A720B5E}" srcOrd="2" destOrd="0" presId="urn:microsoft.com/office/officeart/2008/layout/HorizontalMultiLevelHierarchy"/>
    <dgm:cxn modelId="{49FCEA04-7622-43D4-B59B-F4BA74CD2C1C}" type="presParOf" srcId="{455A1036-CF94-4807-B0C8-30323A720B5E}" destId="{29A33AFC-31F4-4746-8C3E-D6FDE11CC4C0}" srcOrd="0" destOrd="0" presId="urn:microsoft.com/office/officeart/2008/layout/HorizontalMultiLevelHierarchy"/>
    <dgm:cxn modelId="{F02923A1-2DB6-4D0B-BD49-8715957954B5}" type="presParOf" srcId="{9C243A05-0250-4CCC-AC6B-307B48CE0982}" destId="{6D1F068F-5816-4BF9-90EB-5B5F5CD9CFF7}" srcOrd="3" destOrd="0" presId="urn:microsoft.com/office/officeart/2008/layout/HorizontalMultiLevelHierarchy"/>
    <dgm:cxn modelId="{36BBFA24-2D05-485D-8140-B1CF4BE3C03F}" type="presParOf" srcId="{6D1F068F-5816-4BF9-90EB-5B5F5CD9CFF7}" destId="{1358753A-1BD8-48F0-A0F4-658734B6A4C6}" srcOrd="0" destOrd="0" presId="urn:microsoft.com/office/officeart/2008/layout/HorizontalMultiLevelHierarchy"/>
    <dgm:cxn modelId="{6548B932-44D5-4AB7-A34E-D540013D5E10}" type="presParOf" srcId="{6D1F068F-5816-4BF9-90EB-5B5F5CD9CFF7}" destId="{65B72169-0F63-4B8E-A44D-75405378A3F6}" srcOrd="1" destOrd="0" presId="urn:microsoft.com/office/officeart/2008/layout/HorizontalMultiLevelHierarchy"/>
    <dgm:cxn modelId="{50AEAF64-4874-451A-AE2D-66CACCEE2C85}" type="presParOf" srcId="{9C243A05-0250-4CCC-AC6B-307B48CE0982}" destId="{4295FA0E-CC93-4223-9759-FD0738AF5584}" srcOrd="4" destOrd="0" presId="urn:microsoft.com/office/officeart/2008/layout/HorizontalMultiLevelHierarchy"/>
    <dgm:cxn modelId="{0FDBF223-1FA3-4BC0-BBA8-E0AA0AA7BB4D}" type="presParOf" srcId="{4295FA0E-CC93-4223-9759-FD0738AF5584}" destId="{5B102EE4-EB6A-4CCE-9B73-ECF87A3C71D7}" srcOrd="0" destOrd="0" presId="urn:microsoft.com/office/officeart/2008/layout/HorizontalMultiLevelHierarchy"/>
    <dgm:cxn modelId="{3794F60D-8BF4-4C9F-9E3A-80C9FC43998D}" type="presParOf" srcId="{9C243A05-0250-4CCC-AC6B-307B48CE0982}" destId="{602A2EA6-B735-468F-953A-3D8457ABFCFF}" srcOrd="5" destOrd="0" presId="urn:microsoft.com/office/officeart/2008/layout/HorizontalMultiLevelHierarchy"/>
    <dgm:cxn modelId="{BA12CBFB-F3C7-4CB6-B5E1-5D3B4F32B2AD}" type="presParOf" srcId="{602A2EA6-B735-468F-953A-3D8457ABFCFF}" destId="{E6552788-1AB0-447E-B160-E9823BA7F440}" srcOrd="0" destOrd="0" presId="urn:microsoft.com/office/officeart/2008/layout/HorizontalMultiLevelHierarchy"/>
    <dgm:cxn modelId="{488654E5-5B0C-4C4F-A5D5-B28EC0CCF1DF}" type="presParOf" srcId="{602A2EA6-B735-468F-953A-3D8457ABFCFF}" destId="{6A3FDF61-1677-4DAC-B7D4-6FFE7BEFCDF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523FE1-1864-48A4-AB99-F6FB86882291}" type="doc">
      <dgm:prSet loTypeId="urn:microsoft.com/office/officeart/2005/8/layout/arrow2" loCatId="process" qsTypeId="urn:microsoft.com/office/officeart/2005/8/quickstyle/simple4" qsCatId="simple" csTypeId="urn:microsoft.com/office/officeart/2005/8/colors/accent1_2" csCatId="accent1" phldr="1"/>
      <dgm:spPr/>
    </dgm:pt>
    <dgm:pt modelId="{3514B715-DDD0-44C2-BC02-E8F8266BF04A}">
      <dgm:prSet phldrT="[Texto]" custT="1"/>
      <dgm:spPr/>
      <dgm:t>
        <a:bodyPr/>
        <a:lstStyle/>
        <a:p>
          <a:pPr algn="ctr"/>
          <a:r>
            <a:rPr lang="es-MX" sz="2000" dirty="0">
              <a:latin typeface="Arial" pitchFamily="34" charset="0"/>
              <a:cs typeface="Arial" pitchFamily="34" charset="0"/>
            </a:rPr>
            <a:t>Sermón</a:t>
          </a:r>
        </a:p>
        <a:p>
          <a:pPr algn="ctr"/>
          <a:r>
            <a:rPr lang="es-MX" sz="2000" dirty="0">
              <a:latin typeface="Arial" pitchFamily="34" charset="0"/>
              <a:cs typeface="Arial" pitchFamily="34" charset="0"/>
            </a:rPr>
            <a:t>Mt.5-7</a:t>
          </a:r>
        </a:p>
      </dgm:t>
    </dgm:pt>
    <dgm:pt modelId="{9E1D539D-84C8-4D96-9591-9C1B74E9D784}" type="parTrans" cxnId="{0DCC2ED9-C573-4BC5-AC0E-BAE3F774CF71}">
      <dgm:prSet/>
      <dgm:spPr/>
      <dgm:t>
        <a:bodyPr/>
        <a:lstStyle/>
        <a:p>
          <a:endParaRPr lang="es-MX"/>
        </a:p>
      </dgm:t>
    </dgm:pt>
    <dgm:pt modelId="{AA5DECD2-DDFF-4E7F-BBD3-A33E7D9E2EAD}" type="sibTrans" cxnId="{0DCC2ED9-C573-4BC5-AC0E-BAE3F774CF71}">
      <dgm:prSet/>
      <dgm:spPr/>
      <dgm:t>
        <a:bodyPr/>
        <a:lstStyle/>
        <a:p>
          <a:endParaRPr lang="es-MX"/>
        </a:p>
      </dgm:t>
    </dgm:pt>
    <dgm:pt modelId="{DADA29DF-59C0-4A79-A88F-6A6AD45AB7E5}">
      <dgm:prSet phldrT="[Texto]" custT="1"/>
      <dgm:spPr/>
      <dgm:t>
        <a:bodyPr/>
        <a:lstStyle/>
        <a:p>
          <a:r>
            <a:rPr lang="es-MX" sz="2000" dirty="0">
              <a:latin typeface="Arial" pitchFamily="34" charset="0"/>
              <a:cs typeface="Arial" pitchFamily="34" charset="0"/>
            </a:rPr>
            <a:t>Metáfora</a:t>
          </a:r>
        </a:p>
        <a:p>
          <a:r>
            <a:rPr lang="es-MX" sz="2000" dirty="0">
              <a:latin typeface="Arial" pitchFamily="34" charset="0"/>
              <a:cs typeface="Arial" pitchFamily="34" charset="0"/>
            </a:rPr>
            <a:t>Jn.10:7,10</a:t>
          </a:r>
        </a:p>
      </dgm:t>
    </dgm:pt>
    <dgm:pt modelId="{D956622C-D665-47B5-8201-0DA86232D15E}" type="parTrans" cxnId="{DDB7670D-F92B-4C5F-BC41-5A090B973101}">
      <dgm:prSet/>
      <dgm:spPr/>
      <dgm:t>
        <a:bodyPr/>
        <a:lstStyle/>
        <a:p>
          <a:endParaRPr lang="es-MX"/>
        </a:p>
      </dgm:t>
    </dgm:pt>
    <dgm:pt modelId="{65F62245-B601-457F-9F7E-52629B17E194}" type="sibTrans" cxnId="{DDB7670D-F92B-4C5F-BC41-5A090B973101}">
      <dgm:prSet/>
      <dgm:spPr/>
      <dgm:t>
        <a:bodyPr/>
        <a:lstStyle/>
        <a:p>
          <a:endParaRPr lang="es-MX"/>
        </a:p>
      </dgm:t>
    </dgm:pt>
    <dgm:pt modelId="{61A62A15-3764-4359-8D35-680187F7170A}">
      <dgm:prSet phldrT="[Texto]" custT="1"/>
      <dgm:spPr/>
      <dgm:t>
        <a:bodyPr/>
        <a:lstStyle/>
        <a:p>
          <a:r>
            <a:rPr lang="es-MX" sz="2000" dirty="0">
              <a:latin typeface="Arial" pitchFamily="34" charset="0"/>
              <a:cs typeface="Arial" pitchFamily="34" charset="0"/>
            </a:rPr>
            <a:t>Parábola o historia.</a:t>
          </a:r>
        </a:p>
        <a:p>
          <a:r>
            <a:rPr lang="es-MX" sz="2000" dirty="0">
              <a:latin typeface="Arial" pitchFamily="34" charset="0"/>
              <a:cs typeface="Arial" pitchFamily="34" charset="0"/>
            </a:rPr>
            <a:t>Mt. 13 </a:t>
          </a:r>
          <a:endParaRPr lang="es-MX" sz="2000" dirty="0"/>
        </a:p>
      </dgm:t>
    </dgm:pt>
    <dgm:pt modelId="{2EF0C394-0BB8-4EDB-8061-C2F3602F0810}" type="parTrans" cxnId="{017BD2A0-DE7E-40AC-992C-21B899070A9E}">
      <dgm:prSet/>
      <dgm:spPr/>
      <dgm:t>
        <a:bodyPr/>
        <a:lstStyle/>
        <a:p>
          <a:endParaRPr lang="es-MX"/>
        </a:p>
      </dgm:t>
    </dgm:pt>
    <dgm:pt modelId="{864C41A5-0E44-4095-9793-2511A30A3673}" type="sibTrans" cxnId="{017BD2A0-DE7E-40AC-992C-21B899070A9E}">
      <dgm:prSet/>
      <dgm:spPr/>
      <dgm:t>
        <a:bodyPr/>
        <a:lstStyle/>
        <a:p>
          <a:endParaRPr lang="es-MX"/>
        </a:p>
      </dgm:t>
    </dgm:pt>
    <dgm:pt modelId="{BFEBAB51-6970-4D4D-BEF6-3EAAADF3A451}">
      <dgm:prSet phldrT="[Texto]" custT="1"/>
      <dgm:spPr/>
      <dgm:t>
        <a:bodyPr/>
        <a:lstStyle/>
        <a:p>
          <a:r>
            <a:rPr lang="es-MX" sz="2000" dirty="0">
              <a:latin typeface="Arial" pitchFamily="34" charset="0"/>
              <a:cs typeface="Arial" pitchFamily="34" charset="0"/>
            </a:rPr>
            <a:t>Ejemplo </a:t>
          </a:r>
        </a:p>
        <a:p>
          <a:r>
            <a:rPr lang="es-MX" sz="2000" dirty="0">
              <a:latin typeface="Arial" pitchFamily="34" charset="0"/>
              <a:cs typeface="Arial" pitchFamily="34" charset="0"/>
            </a:rPr>
            <a:t>Jn.13:12-17</a:t>
          </a:r>
          <a:endParaRPr lang="es-MX" sz="2000" dirty="0"/>
        </a:p>
      </dgm:t>
    </dgm:pt>
    <dgm:pt modelId="{E23D3658-BF1B-4BC0-891A-931A308FCAA2}" type="parTrans" cxnId="{B9AA8000-6125-4582-94E6-633129DFD176}">
      <dgm:prSet/>
      <dgm:spPr/>
      <dgm:t>
        <a:bodyPr/>
        <a:lstStyle/>
        <a:p>
          <a:endParaRPr lang="es-MX"/>
        </a:p>
      </dgm:t>
    </dgm:pt>
    <dgm:pt modelId="{56928756-03D1-4E75-A16B-38DF86E2B816}" type="sibTrans" cxnId="{B9AA8000-6125-4582-94E6-633129DFD176}">
      <dgm:prSet/>
      <dgm:spPr/>
      <dgm:t>
        <a:bodyPr/>
        <a:lstStyle/>
        <a:p>
          <a:endParaRPr lang="es-MX"/>
        </a:p>
      </dgm:t>
    </dgm:pt>
    <dgm:pt modelId="{31D36869-EBBB-4722-8A4B-5484C394D819}">
      <dgm:prSet custT="1"/>
      <dgm:spPr/>
      <dgm:t>
        <a:bodyPr/>
        <a:lstStyle/>
        <a:p>
          <a:r>
            <a:rPr lang="es-MX" sz="2000" dirty="0">
              <a:latin typeface="Arial" pitchFamily="34" charset="0"/>
              <a:cs typeface="Arial" pitchFamily="34" charset="0"/>
            </a:rPr>
            <a:t>Tarea</a:t>
          </a:r>
        </a:p>
        <a:p>
          <a:r>
            <a:rPr lang="es-MX" sz="2000" dirty="0">
              <a:latin typeface="Arial" pitchFamily="34" charset="0"/>
              <a:cs typeface="Arial" pitchFamily="34" charset="0"/>
            </a:rPr>
            <a:t>Lc.9:1-6</a:t>
          </a:r>
        </a:p>
      </dgm:t>
    </dgm:pt>
    <dgm:pt modelId="{524A5FCC-FCC3-470F-A538-9C02C03D3E7D}" type="parTrans" cxnId="{FE39B9F9-BB48-4F65-9CEC-0E2D17894C82}">
      <dgm:prSet/>
      <dgm:spPr/>
      <dgm:t>
        <a:bodyPr/>
        <a:lstStyle/>
        <a:p>
          <a:endParaRPr lang="es-MX"/>
        </a:p>
      </dgm:t>
    </dgm:pt>
    <dgm:pt modelId="{DB445F19-2D46-436E-BBC0-4CE23B248117}" type="sibTrans" cxnId="{FE39B9F9-BB48-4F65-9CEC-0E2D17894C82}">
      <dgm:prSet/>
      <dgm:spPr/>
      <dgm:t>
        <a:bodyPr/>
        <a:lstStyle/>
        <a:p>
          <a:endParaRPr lang="es-MX"/>
        </a:p>
      </dgm:t>
    </dgm:pt>
    <dgm:pt modelId="{EDEDC064-426D-4486-81BD-A6EAD1FB55F0}">
      <dgm:prSet phldrT="[Texto]" custT="1"/>
      <dgm:spPr/>
      <dgm:t>
        <a:bodyPr/>
        <a:lstStyle/>
        <a:p>
          <a:endParaRPr lang="es-MX"/>
        </a:p>
      </dgm:t>
    </dgm:pt>
    <dgm:pt modelId="{771363D2-81F6-43B0-BA25-634AEF51E2A1}" type="parTrans" cxnId="{6689D933-846F-4763-9DF3-D5EBC2DAD74E}">
      <dgm:prSet/>
      <dgm:spPr/>
      <dgm:t>
        <a:bodyPr/>
        <a:lstStyle/>
        <a:p>
          <a:endParaRPr lang="es-MX"/>
        </a:p>
      </dgm:t>
    </dgm:pt>
    <dgm:pt modelId="{8AD5B7A2-DC7E-43F4-AF13-96BD87051139}" type="sibTrans" cxnId="{6689D933-846F-4763-9DF3-D5EBC2DAD74E}">
      <dgm:prSet/>
      <dgm:spPr/>
      <dgm:t>
        <a:bodyPr/>
        <a:lstStyle/>
        <a:p>
          <a:endParaRPr lang="es-MX"/>
        </a:p>
      </dgm:t>
    </dgm:pt>
    <dgm:pt modelId="{A55CA421-9BBB-44E1-939D-F287962638A9}" type="pres">
      <dgm:prSet presAssocID="{11523FE1-1864-48A4-AB99-F6FB86882291}" presName="arrowDiagram" presStyleCnt="0">
        <dgm:presLayoutVars>
          <dgm:chMax val="5"/>
          <dgm:dir/>
          <dgm:resizeHandles val="exact"/>
        </dgm:presLayoutVars>
      </dgm:prSet>
      <dgm:spPr/>
    </dgm:pt>
    <dgm:pt modelId="{5276D89E-0759-4EED-AB01-CF5238BE468A}" type="pres">
      <dgm:prSet presAssocID="{11523FE1-1864-48A4-AB99-F6FB86882291}" presName="arrow" presStyleLbl="bgShp" presStyleIdx="0" presStyleCnt="1"/>
      <dgm:spPr/>
    </dgm:pt>
    <dgm:pt modelId="{9DAD655C-4637-4208-AFFD-10AC6AD6E807}" type="pres">
      <dgm:prSet presAssocID="{11523FE1-1864-48A4-AB99-F6FB86882291}" presName="arrowDiagram5" presStyleCnt="0"/>
      <dgm:spPr/>
    </dgm:pt>
    <dgm:pt modelId="{DD2255B5-A474-4530-90F0-1F563DCC40C6}" type="pres">
      <dgm:prSet presAssocID="{3514B715-DDD0-44C2-BC02-E8F8266BF04A}" presName="bullet5a" presStyleLbl="node1" presStyleIdx="0" presStyleCnt="5"/>
      <dgm:spPr/>
    </dgm:pt>
    <dgm:pt modelId="{5CCA0AAD-8C56-426C-810A-9E91C1F115C6}" type="pres">
      <dgm:prSet presAssocID="{3514B715-DDD0-44C2-BC02-E8F8266BF04A}" presName="textBox5a" presStyleLbl="revTx" presStyleIdx="0" presStyleCnt="5">
        <dgm:presLayoutVars>
          <dgm:bulletEnabled val="1"/>
        </dgm:presLayoutVars>
      </dgm:prSet>
      <dgm:spPr/>
    </dgm:pt>
    <dgm:pt modelId="{2439AA89-17EE-49A2-A835-27A6D0816DCE}" type="pres">
      <dgm:prSet presAssocID="{61A62A15-3764-4359-8D35-680187F7170A}" presName="bullet5b" presStyleLbl="node1" presStyleIdx="1" presStyleCnt="5"/>
      <dgm:spPr/>
    </dgm:pt>
    <dgm:pt modelId="{14112A60-39EF-4367-B60E-0350CCDC1737}" type="pres">
      <dgm:prSet presAssocID="{61A62A15-3764-4359-8D35-680187F7170A}" presName="textBox5b" presStyleLbl="revTx" presStyleIdx="1" presStyleCnt="5">
        <dgm:presLayoutVars>
          <dgm:bulletEnabled val="1"/>
        </dgm:presLayoutVars>
      </dgm:prSet>
      <dgm:spPr/>
    </dgm:pt>
    <dgm:pt modelId="{06F8423D-338D-4B00-9ECC-7D6400818BC5}" type="pres">
      <dgm:prSet presAssocID="{BFEBAB51-6970-4D4D-BEF6-3EAAADF3A451}" presName="bullet5c" presStyleLbl="node1" presStyleIdx="2" presStyleCnt="5"/>
      <dgm:spPr/>
    </dgm:pt>
    <dgm:pt modelId="{631C9ACE-2088-43BF-828F-1D8ED469EABB}" type="pres">
      <dgm:prSet presAssocID="{BFEBAB51-6970-4D4D-BEF6-3EAAADF3A451}" presName="textBox5c" presStyleLbl="revTx" presStyleIdx="2" presStyleCnt="5">
        <dgm:presLayoutVars>
          <dgm:bulletEnabled val="1"/>
        </dgm:presLayoutVars>
      </dgm:prSet>
      <dgm:spPr/>
    </dgm:pt>
    <dgm:pt modelId="{EC5DDD38-8B7B-46F6-B748-93BC3BC79FF6}" type="pres">
      <dgm:prSet presAssocID="{31D36869-EBBB-4722-8A4B-5484C394D819}" presName="bullet5d" presStyleLbl="node1" presStyleIdx="3" presStyleCnt="5"/>
      <dgm:spPr/>
    </dgm:pt>
    <dgm:pt modelId="{798DBF49-A8D8-468F-B1F7-38C269DCACD0}" type="pres">
      <dgm:prSet presAssocID="{31D36869-EBBB-4722-8A4B-5484C394D819}" presName="textBox5d" presStyleLbl="revTx" presStyleIdx="3" presStyleCnt="5" custScaleX="95181" custScaleY="24217" custLinFactNeighborX="-9376" custLinFactNeighborY="-28246">
        <dgm:presLayoutVars>
          <dgm:bulletEnabled val="1"/>
        </dgm:presLayoutVars>
      </dgm:prSet>
      <dgm:spPr/>
    </dgm:pt>
    <dgm:pt modelId="{101DDCB4-F8C5-455B-B5B7-23E5543ED6D6}" type="pres">
      <dgm:prSet presAssocID="{DADA29DF-59C0-4A79-A88F-6A6AD45AB7E5}" presName="bullet5e" presStyleLbl="node1" presStyleIdx="4" presStyleCnt="5"/>
      <dgm:spPr/>
    </dgm:pt>
    <dgm:pt modelId="{13BD2969-819B-42C8-9564-EB8BC3D1E58B}" type="pres">
      <dgm:prSet presAssocID="{DADA29DF-59C0-4A79-A88F-6A6AD45AB7E5}" presName="textBox5e" presStyleLbl="revTx" presStyleIdx="4" presStyleCnt="5" custScaleX="109800" custScaleY="27877" custLinFactNeighborX="-29570" custLinFactNeighborY="-26293">
        <dgm:presLayoutVars>
          <dgm:bulletEnabled val="1"/>
        </dgm:presLayoutVars>
      </dgm:prSet>
      <dgm:spPr/>
    </dgm:pt>
  </dgm:ptLst>
  <dgm:cxnLst>
    <dgm:cxn modelId="{B9AA8000-6125-4582-94E6-633129DFD176}" srcId="{11523FE1-1864-48A4-AB99-F6FB86882291}" destId="{BFEBAB51-6970-4D4D-BEF6-3EAAADF3A451}" srcOrd="2" destOrd="0" parTransId="{E23D3658-BF1B-4BC0-891A-931A308FCAA2}" sibTransId="{56928756-03D1-4E75-A16B-38DF86E2B816}"/>
    <dgm:cxn modelId="{DDB7670D-F92B-4C5F-BC41-5A090B973101}" srcId="{11523FE1-1864-48A4-AB99-F6FB86882291}" destId="{DADA29DF-59C0-4A79-A88F-6A6AD45AB7E5}" srcOrd="4" destOrd="0" parTransId="{D956622C-D665-47B5-8201-0DA86232D15E}" sibTransId="{65F62245-B601-457F-9F7E-52629B17E194}"/>
    <dgm:cxn modelId="{11B66410-7EF4-4785-84E7-9A9A28F37B9D}" type="presOf" srcId="{DADA29DF-59C0-4A79-A88F-6A6AD45AB7E5}" destId="{13BD2969-819B-42C8-9564-EB8BC3D1E58B}" srcOrd="0" destOrd="0" presId="urn:microsoft.com/office/officeart/2005/8/layout/arrow2"/>
    <dgm:cxn modelId="{6689D933-846F-4763-9DF3-D5EBC2DAD74E}" srcId="{11523FE1-1864-48A4-AB99-F6FB86882291}" destId="{EDEDC064-426D-4486-81BD-A6EAD1FB55F0}" srcOrd="5" destOrd="0" parTransId="{771363D2-81F6-43B0-BA25-634AEF51E2A1}" sibTransId="{8AD5B7A2-DC7E-43F4-AF13-96BD87051139}"/>
    <dgm:cxn modelId="{31D52059-118F-475F-A593-16AB3704578D}" type="presOf" srcId="{3514B715-DDD0-44C2-BC02-E8F8266BF04A}" destId="{5CCA0AAD-8C56-426C-810A-9E91C1F115C6}" srcOrd="0" destOrd="0" presId="urn:microsoft.com/office/officeart/2005/8/layout/arrow2"/>
    <dgm:cxn modelId="{EC479E7D-0DE8-4D07-BC13-85F88CDCC53A}" type="presOf" srcId="{11523FE1-1864-48A4-AB99-F6FB86882291}" destId="{A55CA421-9BBB-44E1-939D-F287962638A9}" srcOrd="0" destOrd="0" presId="urn:microsoft.com/office/officeart/2005/8/layout/arrow2"/>
    <dgm:cxn modelId="{017BD2A0-DE7E-40AC-992C-21B899070A9E}" srcId="{11523FE1-1864-48A4-AB99-F6FB86882291}" destId="{61A62A15-3764-4359-8D35-680187F7170A}" srcOrd="1" destOrd="0" parTransId="{2EF0C394-0BB8-4EDB-8061-C2F3602F0810}" sibTransId="{864C41A5-0E44-4095-9793-2511A30A3673}"/>
    <dgm:cxn modelId="{3E7E74AD-C80C-4DD6-BCDF-EA6368A8092D}" type="presOf" srcId="{BFEBAB51-6970-4D4D-BEF6-3EAAADF3A451}" destId="{631C9ACE-2088-43BF-828F-1D8ED469EABB}" srcOrd="0" destOrd="0" presId="urn:microsoft.com/office/officeart/2005/8/layout/arrow2"/>
    <dgm:cxn modelId="{DCD272BD-F013-46D1-BE84-1A8D3289A09A}" type="presOf" srcId="{31D36869-EBBB-4722-8A4B-5484C394D819}" destId="{798DBF49-A8D8-468F-B1F7-38C269DCACD0}" srcOrd="0" destOrd="0" presId="urn:microsoft.com/office/officeart/2005/8/layout/arrow2"/>
    <dgm:cxn modelId="{569626BE-803D-4351-B2E8-ACC7E20F8600}" type="presOf" srcId="{61A62A15-3764-4359-8D35-680187F7170A}" destId="{14112A60-39EF-4367-B60E-0350CCDC1737}" srcOrd="0" destOrd="0" presId="urn:microsoft.com/office/officeart/2005/8/layout/arrow2"/>
    <dgm:cxn modelId="{0DCC2ED9-C573-4BC5-AC0E-BAE3F774CF71}" srcId="{11523FE1-1864-48A4-AB99-F6FB86882291}" destId="{3514B715-DDD0-44C2-BC02-E8F8266BF04A}" srcOrd="0" destOrd="0" parTransId="{9E1D539D-84C8-4D96-9591-9C1B74E9D784}" sibTransId="{AA5DECD2-DDFF-4E7F-BBD3-A33E7D9E2EAD}"/>
    <dgm:cxn modelId="{FE39B9F9-BB48-4F65-9CEC-0E2D17894C82}" srcId="{11523FE1-1864-48A4-AB99-F6FB86882291}" destId="{31D36869-EBBB-4722-8A4B-5484C394D819}" srcOrd="3" destOrd="0" parTransId="{524A5FCC-FCC3-470F-A538-9C02C03D3E7D}" sibTransId="{DB445F19-2D46-436E-BBC0-4CE23B248117}"/>
    <dgm:cxn modelId="{1554868B-6C7E-43E5-84BD-B99E9E838AE0}" type="presParOf" srcId="{A55CA421-9BBB-44E1-939D-F287962638A9}" destId="{5276D89E-0759-4EED-AB01-CF5238BE468A}" srcOrd="0" destOrd="0" presId="urn:microsoft.com/office/officeart/2005/8/layout/arrow2"/>
    <dgm:cxn modelId="{D9EF2F81-B086-418E-B520-1928B8C6122A}" type="presParOf" srcId="{A55CA421-9BBB-44E1-939D-F287962638A9}" destId="{9DAD655C-4637-4208-AFFD-10AC6AD6E807}" srcOrd="1" destOrd="0" presId="urn:microsoft.com/office/officeart/2005/8/layout/arrow2"/>
    <dgm:cxn modelId="{F3713CA4-09B9-4BD2-9C08-A698A83E6E7B}" type="presParOf" srcId="{9DAD655C-4637-4208-AFFD-10AC6AD6E807}" destId="{DD2255B5-A474-4530-90F0-1F563DCC40C6}" srcOrd="0" destOrd="0" presId="urn:microsoft.com/office/officeart/2005/8/layout/arrow2"/>
    <dgm:cxn modelId="{E717427B-34A8-4859-993A-F74DF580FA46}" type="presParOf" srcId="{9DAD655C-4637-4208-AFFD-10AC6AD6E807}" destId="{5CCA0AAD-8C56-426C-810A-9E91C1F115C6}" srcOrd="1" destOrd="0" presId="urn:microsoft.com/office/officeart/2005/8/layout/arrow2"/>
    <dgm:cxn modelId="{C5193B9B-B269-4FF5-873F-DD24ABC0D918}" type="presParOf" srcId="{9DAD655C-4637-4208-AFFD-10AC6AD6E807}" destId="{2439AA89-17EE-49A2-A835-27A6D0816DCE}" srcOrd="2" destOrd="0" presId="urn:microsoft.com/office/officeart/2005/8/layout/arrow2"/>
    <dgm:cxn modelId="{FF2946F3-4F7D-4E2D-B9E4-7A814AF9EEDC}" type="presParOf" srcId="{9DAD655C-4637-4208-AFFD-10AC6AD6E807}" destId="{14112A60-39EF-4367-B60E-0350CCDC1737}" srcOrd="3" destOrd="0" presId="urn:microsoft.com/office/officeart/2005/8/layout/arrow2"/>
    <dgm:cxn modelId="{092B39E1-0FFE-4A58-A39D-28F9C5133814}" type="presParOf" srcId="{9DAD655C-4637-4208-AFFD-10AC6AD6E807}" destId="{06F8423D-338D-4B00-9ECC-7D6400818BC5}" srcOrd="4" destOrd="0" presId="urn:microsoft.com/office/officeart/2005/8/layout/arrow2"/>
    <dgm:cxn modelId="{126BDE52-778B-4CD7-B116-3496CF517473}" type="presParOf" srcId="{9DAD655C-4637-4208-AFFD-10AC6AD6E807}" destId="{631C9ACE-2088-43BF-828F-1D8ED469EABB}" srcOrd="5" destOrd="0" presId="urn:microsoft.com/office/officeart/2005/8/layout/arrow2"/>
    <dgm:cxn modelId="{59B14927-13C0-4B62-B9E1-737DCD64E777}" type="presParOf" srcId="{9DAD655C-4637-4208-AFFD-10AC6AD6E807}" destId="{EC5DDD38-8B7B-46F6-B748-93BC3BC79FF6}" srcOrd="6" destOrd="0" presId="urn:microsoft.com/office/officeart/2005/8/layout/arrow2"/>
    <dgm:cxn modelId="{A984CC96-E609-4339-8C7C-422F1A52D497}" type="presParOf" srcId="{9DAD655C-4637-4208-AFFD-10AC6AD6E807}" destId="{798DBF49-A8D8-468F-B1F7-38C269DCACD0}" srcOrd="7" destOrd="0" presId="urn:microsoft.com/office/officeart/2005/8/layout/arrow2"/>
    <dgm:cxn modelId="{7542D6C0-006C-4CB2-902F-BA695046855E}" type="presParOf" srcId="{9DAD655C-4637-4208-AFFD-10AC6AD6E807}" destId="{101DDCB4-F8C5-455B-B5B7-23E5543ED6D6}" srcOrd="8" destOrd="0" presId="urn:microsoft.com/office/officeart/2005/8/layout/arrow2"/>
    <dgm:cxn modelId="{D9D82339-4C81-4821-8B3E-9C060FAA0646}" type="presParOf" srcId="{9DAD655C-4637-4208-AFFD-10AC6AD6E807}" destId="{13BD2969-819B-42C8-9564-EB8BC3D1E58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E0D650-8F22-44D5-83B1-2F05A0BA27DB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7BA161BF-E7CD-4520-A6CE-C297DE4B036D}">
      <dgm:prSet phldrT="[Texto]" custT="1"/>
      <dgm:spPr/>
      <dgm:t>
        <a:bodyPr/>
        <a:lstStyle/>
        <a:p>
          <a:pPr algn="just"/>
          <a:r>
            <a:rPr lang="es-MX" sz="2000" dirty="0">
              <a:latin typeface="Arial" pitchFamily="34" charset="0"/>
              <a:cs typeface="Arial" pitchFamily="34" charset="0"/>
            </a:rPr>
            <a:t>Visión: </a:t>
          </a:r>
          <a:r>
            <a:rPr lang="es-MX" sz="2000" u="sng" dirty="0">
              <a:latin typeface="Arial" pitchFamily="34" charset="0"/>
              <a:cs typeface="Arial" pitchFamily="34" charset="0"/>
            </a:rPr>
            <a:t>Creo que el descubrimiento es una parte critica del proceso  de aprendizaje   </a:t>
          </a:r>
        </a:p>
      </dgm:t>
    </dgm:pt>
    <dgm:pt modelId="{9DFE6454-7E43-4A81-B6A5-79A2A1EB783C}" type="parTrans" cxnId="{C9C766B9-1CDE-486F-9C6A-E56A16F8378F}">
      <dgm:prSet/>
      <dgm:spPr/>
      <dgm:t>
        <a:bodyPr/>
        <a:lstStyle/>
        <a:p>
          <a:endParaRPr lang="es-MX"/>
        </a:p>
      </dgm:t>
    </dgm:pt>
    <dgm:pt modelId="{254BFD09-1B1C-4B0A-A82F-E1544D30DBD2}" type="sibTrans" cxnId="{C9C766B9-1CDE-486F-9C6A-E56A16F8378F}">
      <dgm:prSet/>
      <dgm:spPr/>
      <dgm:t>
        <a:bodyPr/>
        <a:lstStyle/>
        <a:p>
          <a:endParaRPr lang="es-MX"/>
        </a:p>
      </dgm:t>
    </dgm:pt>
    <dgm:pt modelId="{134EEDC6-B9B2-423F-A256-65978E884417}">
      <dgm:prSet phldrT="[Texto]" custT="1"/>
      <dgm:spPr/>
      <dgm:t>
        <a:bodyPr/>
        <a:lstStyle/>
        <a:p>
          <a:r>
            <a:rPr lang="es-MX" sz="2000" dirty="0">
              <a:latin typeface="Arial" pitchFamily="34" charset="0"/>
              <a:cs typeface="Arial" pitchFamily="34" charset="0"/>
            </a:rPr>
            <a:t>Intencionalidad: Voy a _______________</a:t>
          </a:r>
        </a:p>
        <a:p>
          <a:r>
            <a:rPr lang="es-MX" sz="2000" dirty="0">
              <a:latin typeface="Arial" pitchFamily="34" charset="0"/>
              <a:cs typeface="Arial" pitchFamily="34" charset="0"/>
            </a:rPr>
            <a:t>________________________________ </a:t>
          </a:r>
        </a:p>
      </dgm:t>
    </dgm:pt>
    <dgm:pt modelId="{41B706A3-BFF8-4DD0-8185-72707D1CD020}" type="parTrans" cxnId="{BF51AA14-AFAE-4839-8C42-8D509BCC222E}">
      <dgm:prSet/>
      <dgm:spPr/>
      <dgm:t>
        <a:bodyPr/>
        <a:lstStyle/>
        <a:p>
          <a:endParaRPr lang="es-MX"/>
        </a:p>
      </dgm:t>
    </dgm:pt>
    <dgm:pt modelId="{7CA4C928-7790-421C-ABEA-D164F055DC37}" type="sibTrans" cxnId="{BF51AA14-AFAE-4839-8C42-8D509BCC222E}">
      <dgm:prSet/>
      <dgm:spPr/>
      <dgm:t>
        <a:bodyPr/>
        <a:lstStyle/>
        <a:p>
          <a:endParaRPr lang="es-MX"/>
        </a:p>
      </dgm:t>
    </dgm:pt>
    <dgm:pt modelId="{BAC76FCC-C45C-490A-AEC9-5B4563CD330A}">
      <dgm:prSet phldrT="[Texto]" custT="1"/>
      <dgm:spPr/>
      <dgm:t>
        <a:bodyPr/>
        <a:lstStyle/>
        <a:p>
          <a:r>
            <a:rPr lang="es-MX" sz="2000" dirty="0">
              <a:latin typeface="Arial" pitchFamily="34" charset="0"/>
              <a:cs typeface="Arial" pitchFamily="34" charset="0"/>
            </a:rPr>
            <a:t>Medio: Voy a usar __________________</a:t>
          </a:r>
        </a:p>
        <a:p>
          <a:r>
            <a:rPr lang="es-MX" sz="2000" dirty="0">
              <a:latin typeface="Arial" pitchFamily="34" charset="0"/>
              <a:cs typeface="Arial" pitchFamily="34" charset="0"/>
            </a:rPr>
            <a:t>________________________________</a:t>
          </a:r>
        </a:p>
      </dgm:t>
    </dgm:pt>
    <dgm:pt modelId="{797CBE24-1FD2-45D3-9429-853FF59BF32A}" type="parTrans" cxnId="{4D32F5C2-C94A-4B13-ACAC-55BB1B44C8DF}">
      <dgm:prSet/>
      <dgm:spPr/>
      <dgm:t>
        <a:bodyPr/>
        <a:lstStyle/>
        <a:p>
          <a:endParaRPr lang="es-MX"/>
        </a:p>
      </dgm:t>
    </dgm:pt>
    <dgm:pt modelId="{4990493E-A3D0-4A9E-A33F-3352B4256B41}" type="sibTrans" cxnId="{4D32F5C2-C94A-4B13-ACAC-55BB1B44C8DF}">
      <dgm:prSet/>
      <dgm:spPr/>
      <dgm:t>
        <a:bodyPr/>
        <a:lstStyle/>
        <a:p>
          <a:endParaRPr lang="es-MX"/>
        </a:p>
      </dgm:t>
    </dgm:pt>
    <dgm:pt modelId="{69B2C635-CD04-461D-BBDD-B2C867104D45}" type="pres">
      <dgm:prSet presAssocID="{82E0D650-8F22-44D5-83B1-2F05A0BA27DB}" presName="linear" presStyleCnt="0">
        <dgm:presLayoutVars>
          <dgm:dir/>
          <dgm:animLvl val="lvl"/>
          <dgm:resizeHandles val="exact"/>
        </dgm:presLayoutVars>
      </dgm:prSet>
      <dgm:spPr/>
    </dgm:pt>
    <dgm:pt modelId="{53B16D04-8CCC-42A0-88C6-9ADF8628A310}" type="pres">
      <dgm:prSet presAssocID="{7BA161BF-E7CD-4520-A6CE-C297DE4B036D}" presName="parentLin" presStyleCnt="0"/>
      <dgm:spPr/>
    </dgm:pt>
    <dgm:pt modelId="{E37CA4C1-40F5-4D72-8CCA-EFC18C889F90}" type="pres">
      <dgm:prSet presAssocID="{7BA161BF-E7CD-4520-A6CE-C297DE4B036D}" presName="parentLeftMargin" presStyleLbl="node1" presStyleIdx="0" presStyleCnt="3"/>
      <dgm:spPr/>
    </dgm:pt>
    <dgm:pt modelId="{6FFF4304-434A-4F80-ACBF-247AA97B7A9D}" type="pres">
      <dgm:prSet presAssocID="{7BA161BF-E7CD-4520-A6CE-C297DE4B03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9ADD959-C71E-4CB5-A72F-4974C8CFFAB8}" type="pres">
      <dgm:prSet presAssocID="{7BA161BF-E7CD-4520-A6CE-C297DE4B036D}" presName="negativeSpace" presStyleCnt="0"/>
      <dgm:spPr/>
    </dgm:pt>
    <dgm:pt modelId="{D5A3BD6C-3188-446F-AA5F-38FDF44CC0E8}" type="pres">
      <dgm:prSet presAssocID="{7BA161BF-E7CD-4520-A6CE-C297DE4B036D}" presName="childText" presStyleLbl="conFgAcc1" presStyleIdx="0" presStyleCnt="3">
        <dgm:presLayoutVars>
          <dgm:bulletEnabled val="1"/>
        </dgm:presLayoutVars>
      </dgm:prSet>
      <dgm:spPr/>
    </dgm:pt>
    <dgm:pt modelId="{AC28B6EE-DA97-4150-9170-6D45F81699F9}" type="pres">
      <dgm:prSet presAssocID="{254BFD09-1B1C-4B0A-A82F-E1544D30DBD2}" presName="spaceBetweenRectangles" presStyleCnt="0"/>
      <dgm:spPr/>
    </dgm:pt>
    <dgm:pt modelId="{5C0DCC6E-C3D7-4C50-8B0C-22DB3472A426}" type="pres">
      <dgm:prSet presAssocID="{134EEDC6-B9B2-423F-A256-65978E884417}" presName="parentLin" presStyleCnt="0"/>
      <dgm:spPr/>
    </dgm:pt>
    <dgm:pt modelId="{4D24A19A-6B72-4456-8957-6540ED66EC40}" type="pres">
      <dgm:prSet presAssocID="{134EEDC6-B9B2-423F-A256-65978E884417}" presName="parentLeftMargin" presStyleLbl="node1" presStyleIdx="0" presStyleCnt="3"/>
      <dgm:spPr/>
    </dgm:pt>
    <dgm:pt modelId="{F4FC0EF3-4F81-40FF-97FB-5484F3671EFD}" type="pres">
      <dgm:prSet presAssocID="{134EEDC6-B9B2-423F-A256-65978E88441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65728B-D7CC-4B10-99A9-7CF0110DEBAE}" type="pres">
      <dgm:prSet presAssocID="{134EEDC6-B9B2-423F-A256-65978E884417}" presName="negativeSpace" presStyleCnt="0"/>
      <dgm:spPr/>
    </dgm:pt>
    <dgm:pt modelId="{D3CE38AF-1FB2-4C15-8DCA-1400EBA21910}" type="pres">
      <dgm:prSet presAssocID="{134EEDC6-B9B2-423F-A256-65978E884417}" presName="childText" presStyleLbl="conFgAcc1" presStyleIdx="1" presStyleCnt="3">
        <dgm:presLayoutVars>
          <dgm:bulletEnabled val="1"/>
        </dgm:presLayoutVars>
      </dgm:prSet>
      <dgm:spPr/>
    </dgm:pt>
    <dgm:pt modelId="{66558312-7526-4788-9A53-4B385965C7AA}" type="pres">
      <dgm:prSet presAssocID="{7CA4C928-7790-421C-ABEA-D164F055DC37}" presName="spaceBetweenRectangles" presStyleCnt="0"/>
      <dgm:spPr/>
    </dgm:pt>
    <dgm:pt modelId="{3BE7CA88-D47A-4081-AA53-47E4DD63ECC4}" type="pres">
      <dgm:prSet presAssocID="{BAC76FCC-C45C-490A-AEC9-5B4563CD330A}" presName="parentLin" presStyleCnt="0"/>
      <dgm:spPr/>
    </dgm:pt>
    <dgm:pt modelId="{9A392F3D-053F-4E64-883C-93E4961EAF07}" type="pres">
      <dgm:prSet presAssocID="{BAC76FCC-C45C-490A-AEC9-5B4563CD330A}" presName="parentLeftMargin" presStyleLbl="node1" presStyleIdx="1" presStyleCnt="3"/>
      <dgm:spPr/>
    </dgm:pt>
    <dgm:pt modelId="{0B92B647-E3EB-434D-97DF-F4E2D60046ED}" type="pres">
      <dgm:prSet presAssocID="{BAC76FCC-C45C-490A-AEC9-5B4563CD330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165BDAC-97B2-4DAC-9C53-3996BB98F98D}" type="pres">
      <dgm:prSet presAssocID="{BAC76FCC-C45C-490A-AEC9-5B4563CD330A}" presName="negativeSpace" presStyleCnt="0"/>
      <dgm:spPr/>
    </dgm:pt>
    <dgm:pt modelId="{8257A4C8-E52B-4C78-B979-D351D1A381AD}" type="pres">
      <dgm:prSet presAssocID="{BAC76FCC-C45C-490A-AEC9-5B4563CD33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A570904-9D9E-4DD2-8122-497E1A360209}" type="presOf" srcId="{7BA161BF-E7CD-4520-A6CE-C297DE4B036D}" destId="{6FFF4304-434A-4F80-ACBF-247AA97B7A9D}" srcOrd="1" destOrd="0" presId="urn:microsoft.com/office/officeart/2005/8/layout/list1"/>
    <dgm:cxn modelId="{BF51AA14-AFAE-4839-8C42-8D509BCC222E}" srcId="{82E0D650-8F22-44D5-83B1-2F05A0BA27DB}" destId="{134EEDC6-B9B2-423F-A256-65978E884417}" srcOrd="1" destOrd="0" parTransId="{41B706A3-BFF8-4DD0-8185-72707D1CD020}" sibTransId="{7CA4C928-7790-421C-ABEA-D164F055DC37}"/>
    <dgm:cxn modelId="{8EB57322-0722-4138-BCDF-350058B6DE3D}" type="presOf" srcId="{BAC76FCC-C45C-490A-AEC9-5B4563CD330A}" destId="{0B92B647-E3EB-434D-97DF-F4E2D60046ED}" srcOrd="1" destOrd="0" presId="urn:microsoft.com/office/officeart/2005/8/layout/list1"/>
    <dgm:cxn modelId="{99A1295D-E4A5-422D-BA6D-A7A40FB8EE04}" type="presOf" srcId="{134EEDC6-B9B2-423F-A256-65978E884417}" destId="{F4FC0EF3-4F81-40FF-97FB-5484F3671EFD}" srcOrd="1" destOrd="0" presId="urn:microsoft.com/office/officeart/2005/8/layout/list1"/>
    <dgm:cxn modelId="{6EEF248E-2C1F-4650-837C-D148212F8DA2}" type="presOf" srcId="{BAC76FCC-C45C-490A-AEC9-5B4563CD330A}" destId="{9A392F3D-053F-4E64-883C-93E4961EAF07}" srcOrd="0" destOrd="0" presId="urn:microsoft.com/office/officeart/2005/8/layout/list1"/>
    <dgm:cxn modelId="{C9C766B9-1CDE-486F-9C6A-E56A16F8378F}" srcId="{82E0D650-8F22-44D5-83B1-2F05A0BA27DB}" destId="{7BA161BF-E7CD-4520-A6CE-C297DE4B036D}" srcOrd="0" destOrd="0" parTransId="{9DFE6454-7E43-4A81-B6A5-79A2A1EB783C}" sibTransId="{254BFD09-1B1C-4B0A-A82F-E1544D30DBD2}"/>
    <dgm:cxn modelId="{4D32F5C2-C94A-4B13-ACAC-55BB1B44C8DF}" srcId="{82E0D650-8F22-44D5-83B1-2F05A0BA27DB}" destId="{BAC76FCC-C45C-490A-AEC9-5B4563CD330A}" srcOrd="2" destOrd="0" parTransId="{797CBE24-1FD2-45D3-9429-853FF59BF32A}" sibTransId="{4990493E-A3D0-4A9E-A33F-3352B4256B41}"/>
    <dgm:cxn modelId="{E0ED2CE1-731F-4604-B636-DD3F0DABB7B4}" type="presOf" srcId="{7BA161BF-E7CD-4520-A6CE-C297DE4B036D}" destId="{E37CA4C1-40F5-4D72-8CCA-EFC18C889F90}" srcOrd="0" destOrd="0" presId="urn:microsoft.com/office/officeart/2005/8/layout/list1"/>
    <dgm:cxn modelId="{59C207E4-1F3C-487E-9EFB-22546B7A1616}" type="presOf" srcId="{82E0D650-8F22-44D5-83B1-2F05A0BA27DB}" destId="{69B2C635-CD04-461D-BBDD-B2C867104D45}" srcOrd="0" destOrd="0" presId="urn:microsoft.com/office/officeart/2005/8/layout/list1"/>
    <dgm:cxn modelId="{3E5067EE-1692-48EB-96A0-3094CC5B5A59}" type="presOf" srcId="{134EEDC6-B9B2-423F-A256-65978E884417}" destId="{4D24A19A-6B72-4456-8957-6540ED66EC40}" srcOrd="0" destOrd="0" presId="urn:microsoft.com/office/officeart/2005/8/layout/list1"/>
    <dgm:cxn modelId="{FA6BD9EF-DEF0-4429-A7A1-227B17C08787}" type="presParOf" srcId="{69B2C635-CD04-461D-BBDD-B2C867104D45}" destId="{53B16D04-8CCC-42A0-88C6-9ADF8628A310}" srcOrd="0" destOrd="0" presId="urn:microsoft.com/office/officeart/2005/8/layout/list1"/>
    <dgm:cxn modelId="{5BDDCC11-4BA9-44DE-91FD-7FCF1B491BCE}" type="presParOf" srcId="{53B16D04-8CCC-42A0-88C6-9ADF8628A310}" destId="{E37CA4C1-40F5-4D72-8CCA-EFC18C889F90}" srcOrd="0" destOrd="0" presId="urn:microsoft.com/office/officeart/2005/8/layout/list1"/>
    <dgm:cxn modelId="{E6FEF873-C258-46F1-B3AD-6AC704B86EDE}" type="presParOf" srcId="{53B16D04-8CCC-42A0-88C6-9ADF8628A310}" destId="{6FFF4304-434A-4F80-ACBF-247AA97B7A9D}" srcOrd="1" destOrd="0" presId="urn:microsoft.com/office/officeart/2005/8/layout/list1"/>
    <dgm:cxn modelId="{6256BA17-79D3-49EB-8BCD-A776D5D50357}" type="presParOf" srcId="{69B2C635-CD04-461D-BBDD-B2C867104D45}" destId="{A9ADD959-C71E-4CB5-A72F-4974C8CFFAB8}" srcOrd="1" destOrd="0" presId="urn:microsoft.com/office/officeart/2005/8/layout/list1"/>
    <dgm:cxn modelId="{9B320C57-4552-4926-B2E5-A52E9179E8FE}" type="presParOf" srcId="{69B2C635-CD04-461D-BBDD-B2C867104D45}" destId="{D5A3BD6C-3188-446F-AA5F-38FDF44CC0E8}" srcOrd="2" destOrd="0" presId="urn:microsoft.com/office/officeart/2005/8/layout/list1"/>
    <dgm:cxn modelId="{3464034D-668E-4940-B814-8D31BB95E5FC}" type="presParOf" srcId="{69B2C635-CD04-461D-BBDD-B2C867104D45}" destId="{AC28B6EE-DA97-4150-9170-6D45F81699F9}" srcOrd="3" destOrd="0" presId="urn:microsoft.com/office/officeart/2005/8/layout/list1"/>
    <dgm:cxn modelId="{5931CD31-5735-4BAD-A1F8-EEB3007ED9BC}" type="presParOf" srcId="{69B2C635-CD04-461D-BBDD-B2C867104D45}" destId="{5C0DCC6E-C3D7-4C50-8B0C-22DB3472A426}" srcOrd="4" destOrd="0" presId="urn:microsoft.com/office/officeart/2005/8/layout/list1"/>
    <dgm:cxn modelId="{FB8AF684-71DA-4D1A-AAD3-3718671CBAC5}" type="presParOf" srcId="{5C0DCC6E-C3D7-4C50-8B0C-22DB3472A426}" destId="{4D24A19A-6B72-4456-8957-6540ED66EC40}" srcOrd="0" destOrd="0" presId="urn:microsoft.com/office/officeart/2005/8/layout/list1"/>
    <dgm:cxn modelId="{A2456F79-26E1-4FDE-A5EB-F60426E2BDD6}" type="presParOf" srcId="{5C0DCC6E-C3D7-4C50-8B0C-22DB3472A426}" destId="{F4FC0EF3-4F81-40FF-97FB-5484F3671EFD}" srcOrd="1" destOrd="0" presId="urn:microsoft.com/office/officeart/2005/8/layout/list1"/>
    <dgm:cxn modelId="{3A473441-6724-424E-9481-20FA70871623}" type="presParOf" srcId="{69B2C635-CD04-461D-BBDD-B2C867104D45}" destId="{B165728B-D7CC-4B10-99A9-7CF0110DEBAE}" srcOrd="5" destOrd="0" presId="urn:microsoft.com/office/officeart/2005/8/layout/list1"/>
    <dgm:cxn modelId="{95F37123-4AAB-4373-85D2-00AA0E85041D}" type="presParOf" srcId="{69B2C635-CD04-461D-BBDD-B2C867104D45}" destId="{D3CE38AF-1FB2-4C15-8DCA-1400EBA21910}" srcOrd="6" destOrd="0" presId="urn:microsoft.com/office/officeart/2005/8/layout/list1"/>
    <dgm:cxn modelId="{A061BECA-B0A8-4A86-B136-062B44E1CE67}" type="presParOf" srcId="{69B2C635-CD04-461D-BBDD-B2C867104D45}" destId="{66558312-7526-4788-9A53-4B385965C7AA}" srcOrd="7" destOrd="0" presId="urn:microsoft.com/office/officeart/2005/8/layout/list1"/>
    <dgm:cxn modelId="{667823B9-145B-4F8A-9B3E-5703D5AA08AA}" type="presParOf" srcId="{69B2C635-CD04-461D-BBDD-B2C867104D45}" destId="{3BE7CA88-D47A-4081-AA53-47E4DD63ECC4}" srcOrd="8" destOrd="0" presId="urn:microsoft.com/office/officeart/2005/8/layout/list1"/>
    <dgm:cxn modelId="{8C94D556-B6BA-460A-9276-FB5AD46CB7CC}" type="presParOf" srcId="{3BE7CA88-D47A-4081-AA53-47E4DD63ECC4}" destId="{9A392F3D-053F-4E64-883C-93E4961EAF07}" srcOrd="0" destOrd="0" presId="urn:microsoft.com/office/officeart/2005/8/layout/list1"/>
    <dgm:cxn modelId="{4C6DCC26-FDE3-4B1A-8BC0-F6A7F9CCB2D7}" type="presParOf" srcId="{3BE7CA88-D47A-4081-AA53-47E4DD63ECC4}" destId="{0B92B647-E3EB-434D-97DF-F4E2D60046ED}" srcOrd="1" destOrd="0" presId="urn:microsoft.com/office/officeart/2005/8/layout/list1"/>
    <dgm:cxn modelId="{4D3DADB4-2DBE-4D59-9736-AE9B57F10390}" type="presParOf" srcId="{69B2C635-CD04-461D-BBDD-B2C867104D45}" destId="{4165BDAC-97B2-4DAC-9C53-3996BB98F98D}" srcOrd="9" destOrd="0" presId="urn:microsoft.com/office/officeart/2005/8/layout/list1"/>
    <dgm:cxn modelId="{718DA515-8AB4-4FBE-9F44-A56DDE9AFC8D}" type="presParOf" srcId="{69B2C635-CD04-461D-BBDD-B2C867104D45}" destId="{8257A4C8-E52B-4C78-B979-D351D1A381A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FFBC66-0E57-4DAE-B8D5-05115D240C2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E99549C6-C972-44E0-9705-36CCF9757955}">
      <dgm:prSet phldrT="[Texto]" custT="1"/>
      <dgm:spPr/>
      <dgm:t>
        <a:bodyPr/>
        <a:lstStyle/>
        <a:p>
          <a:r>
            <a:rPr lang="es-MX" sz="3200" dirty="0">
              <a:latin typeface="Arial" pitchFamily="34" charset="0"/>
              <a:cs typeface="Arial" pitchFamily="34" charset="0"/>
            </a:rPr>
            <a:t>Explorando</a:t>
          </a:r>
        </a:p>
      </dgm:t>
    </dgm:pt>
    <dgm:pt modelId="{F2689C46-7046-422D-9BC6-F4FDAE1B14AB}" type="parTrans" cxnId="{2A80AC4B-B357-4899-A840-8444C8A056C3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917E3C21-6DAF-4521-BF75-0A051F3F1E8A}" type="sibTrans" cxnId="{2A80AC4B-B357-4899-A840-8444C8A056C3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9228E967-46BE-42F2-9B21-922EE91E97AA}">
      <dgm:prSet phldrT="[Texto]" custT="1"/>
      <dgm:spPr/>
      <dgm:t>
        <a:bodyPr/>
        <a:lstStyle/>
        <a:p>
          <a:r>
            <a:rPr lang="es-MX" sz="3200" dirty="0">
              <a:latin typeface="Arial" pitchFamily="34" charset="0"/>
              <a:cs typeface="Arial" pitchFamily="34" charset="0"/>
            </a:rPr>
            <a:t>El poder de las buenas preguntas. </a:t>
          </a:r>
        </a:p>
      </dgm:t>
    </dgm:pt>
    <dgm:pt modelId="{801A7E7E-BF56-40F6-B14A-E501B05A4015}" type="parTrans" cxnId="{FB2D9D44-0571-4770-8E26-63AE9A2071E6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24A852D7-3DB1-4979-B839-507596969CC1}" type="sibTrans" cxnId="{FB2D9D44-0571-4770-8E26-63AE9A2071E6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27606009-4D95-46B8-8B97-1D1727E68450}">
      <dgm:prSet phldrT="[Texto]" custT="1"/>
      <dgm:spPr/>
      <dgm:t>
        <a:bodyPr/>
        <a:lstStyle/>
        <a:p>
          <a:pPr algn="just"/>
          <a:r>
            <a:rPr lang="es-MX" sz="3200" dirty="0">
              <a:latin typeface="Arial" pitchFamily="34" charset="0"/>
              <a:cs typeface="Arial" pitchFamily="34" charset="0"/>
            </a:rPr>
            <a:t>Usando como herramienta de enseñanza </a:t>
          </a:r>
        </a:p>
      </dgm:t>
    </dgm:pt>
    <dgm:pt modelId="{ED986D10-2F1C-4746-843F-1A0C730B8196}" type="parTrans" cxnId="{DE430D03-D412-4DC6-8B72-21D6B408E7E7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34839197-01EB-4930-ADC6-EB9C6C5C0E30}" type="sibTrans" cxnId="{DE430D03-D412-4DC6-8B72-21D6B408E7E7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CA7EDFAD-9E20-4123-9DE2-459B9362A532}">
      <dgm:prSet phldrT="[Texto]" custT="1"/>
      <dgm:spPr/>
      <dgm:t>
        <a:bodyPr/>
        <a:lstStyle/>
        <a:p>
          <a:r>
            <a:rPr lang="es-MX" sz="3200" dirty="0">
              <a:latin typeface="Arial" pitchFamily="34" charset="0"/>
              <a:cs typeface="Arial" pitchFamily="34" charset="0"/>
            </a:rPr>
            <a:t>La historia.</a:t>
          </a:r>
        </a:p>
      </dgm:t>
    </dgm:pt>
    <dgm:pt modelId="{EB4355C4-68AA-4525-9706-1DF7ED733CF0}" type="parTrans" cxnId="{9741F8DB-F8D1-49CA-BA50-4A3A38BC9112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43CC46DA-9EAC-4B78-BABD-CCE284CA168E}" type="sibTrans" cxnId="{9741F8DB-F8D1-49CA-BA50-4A3A38BC9112}">
      <dgm:prSet/>
      <dgm:spPr/>
      <dgm:t>
        <a:bodyPr/>
        <a:lstStyle/>
        <a:p>
          <a:endParaRPr lang="es-MX" sz="3200">
            <a:latin typeface="Arial" pitchFamily="34" charset="0"/>
            <a:cs typeface="Arial" pitchFamily="34" charset="0"/>
          </a:endParaRPr>
        </a:p>
      </dgm:t>
    </dgm:pt>
    <dgm:pt modelId="{E30C9E34-1C74-4008-85D6-B3F3099E9D76}" type="pres">
      <dgm:prSet presAssocID="{32FFBC66-0E57-4DAE-B8D5-05115D240C25}" presName="linear" presStyleCnt="0">
        <dgm:presLayoutVars>
          <dgm:animLvl val="lvl"/>
          <dgm:resizeHandles val="exact"/>
        </dgm:presLayoutVars>
      </dgm:prSet>
      <dgm:spPr/>
    </dgm:pt>
    <dgm:pt modelId="{F41AC65C-33E5-4DBB-807F-4CD18A95E432}" type="pres">
      <dgm:prSet presAssocID="{E99549C6-C972-44E0-9705-36CCF9757955}" presName="parentText" presStyleLbl="node1" presStyleIdx="0" presStyleCnt="2" custLinFactNeighborY="4494">
        <dgm:presLayoutVars>
          <dgm:chMax val="0"/>
          <dgm:bulletEnabled val="1"/>
        </dgm:presLayoutVars>
      </dgm:prSet>
      <dgm:spPr/>
    </dgm:pt>
    <dgm:pt modelId="{70EA1EC6-B8B9-4DAE-B839-742029FA9E4D}" type="pres">
      <dgm:prSet presAssocID="{E99549C6-C972-44E0-9705-36CCF9757955}" presName="childText" presStyleLbl="revTx" presStyleIdx="0" presStyleCnt="2">
        <dgm:presLayoutVars>
          <dgm:bulletEnabled val="1"/>
        </dgm:presLayoutVars>
      </dgm:prSet>
      <dgm:spPr/>
    </dgm:pt>
    <dgm:pt modelId="{0A4B1D61-0CE7-4179-BB25-735C7A679CBE}" type="pres">
      <dgm:prSet presAssocID="{27606009-4D95-46B8-8B97-1D1727E6845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CF699AD-8335-41CB-9300-66B09202369E}" type="pres">
      <dgm:prSet presAssocID="{27606009-4D95-46B8-8B97-1D1727E6845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C0DCE00-CA0A-47EF-8083-4EACB430B82F}" type="presOf" srcId="{27606009-4D95-46B8-8B97-1D1727E68450}" destId="{0A4B1D61-0CE7-4179-BB25-735C7A679CBE}" srcOrd="0" destOrd="0" presId="urn:microsoft.com/office/officeart/2005/8/layout/vList2"/>
    <dgm:cxn modelId="{DE430D03-D412-4DC6-8B72-21D6B408E7E7}" srcId="{32FFBC66-0E57-4DAE-B8D5-05115D240C25}" destId="{27606009-4D95-46B8-8B97-1D1727E68450}" srcOrd="1" destOrd="0" parTransId="{ED986D10-2F1C-4746-843F-1A0C730B8196}" sibTransId="{34839197-01EB-4930-ADC6-EB9C6C5C0E30}"/>
    <dgm:cxn modelId="{1925110A-32BD-49AF-8230-4C532A7EAC9D}" type="presOf" srcId="{9228E967-46BE-42F2-9B21-922EE91E97AA}" destId="{70EA1EC6-B8B9-4DAE-B839-742029FA9E4D}" srcOrd="0" destOrd="0" presId="urn:microsoft.com/office/officeart/2005/8/layout/vList2"/>
    <dgm:cxn modelId="{B2AC1820-2B98-4492-9C9B-7E0B2C46CE60}" type="presOf" srcId="{E99549C6-C972-44E0-9705-36CCF9757955}" destId="{F41AC65C-33E5-4DBB-807F-4CD18A95E432}" srcOrd="0" destOrd="0" presId="urn:microsoft.com/office/officeart/2005/8/layout/vList2"/>
    <dgm:cxn modelId="{7178353F-07B7-4EE9-A561-B4DB43745614}" type="presOf" srcId="{CA7EDFAD-9E20-4123-9DE2-459B9362A532}" destId="{8CF699AD-8335-41CB-9300-66B09202369E}" srcOrd="0" destOrd="0" presId="urn:microsoft.com/office/officeart/2005/8/layout/vList2"/>
    <dgm:cxn modelId="{FB2D9D44-0571-4770-8E26-63AE9A2071E6}" srcId="{E99549C6-C972-44E0-9705-36CCF9757955}" destId="{9228E967-46BE-42F2-9B21-922EE91E97AA}" srcOrd="0" destOrd="0" parTransId="{801A7E7E-BF56-40F6-B14A-E501B05A4015}" sibTransId="{24A852D7-3DB1-4979-B839-507596969CC1}"/>
    <dgm:cxn modelId="{2A80AC4B-B357-4899-A840-8444C8A056C3}" srcId="{32FFBC66-0E57-4DAE-B8D5-05115D240C25}" destId="{E99549C6-C972-44E0-9705-36CCF9757955}" srcOrd="0" destOrd="0" parTransId="{F2689C46-7046-422D-9BC6-F4FDAE1B14AB}" sibTransId="{917E3C21-6DAF-4521-BF75-0A051F3F1E8A}"/>
    <dgm:cxn modelId="{61CF2FBE-5819-4AFD-9F94-68FEF8765FE1}" type="presOf" srcId="{32FFBC66-0E57-4DAE-B8D5-05115D240C25}" destId="{E30C9E34-1C74-4008-85D6-B3F3099E9D76}" srcOrd="0" destOrd="0" presId="urn:microsoft.com/office/officeart/2005/8/layout/vList2"/>
    <dgm:cxn modelId="{9741F8DB-F8D1-49CA-BA50-4A3A38BC9112}" srcId="{27606009-4D95-46B8-8B97-1D1727E68450}" destId="{CA7EDFAD-9E20-4123-9DE2-459B9362A532}" srcOrd="0" destOrd="0" parTransId="{EB4355C4-68AA-4525-9706-1DF7ED733CF0}" sibTransId="{43CC46DA-9EAC-4B78-BABD-CCE284CA168E}"/>
    <dgm:cxn modelId="{A617BD90-4AB9-4C0B-8278-5C34B078BEA0}" type="presParOf" srcId="{E30C9E34-1C74-4008-85D6-B3F3099E9D76}" destId="{F41AC65C-33E5-4DBB-807F-4CD18A95E432}" srcOrd="0" destOrd="0" presId="urn:microsoft.com/office/officeart/2005/8/layout/vList2"/>
    <dgm:cxn modelId="{EE7402BB-F66B-40C7-AD34-27BD4C74BE3E}" type="presParOf" srcId="{E30C9E34-1C74-4008-85D6-B3F3099E9D76}" destId="{70EA1EC6-B8B9-4DAE-B839-742029FA9E4D}" srcOrd="1" destOrd="0" presId="urn:microsoft.com/office/officeart/2005/8/layout/vList2"/>
    <dgm:cxn modelId="{1ADED870-FEAE-4238-BB6F-694B71414223}" type="presParOf" srcId="{E30C9E34-1C74-4008-85D6-B3F3099E9D76}" destId="{0A4B1D61-0CE7-4179-BB25-735C7A679CBE}" srcOrd="2" destOrd="0" presId="urn:microsoft.com/office/officeart/2005/8/layout/vList2"/>
    <dgm:cxn modelId="{345DBEF2-935B-41C2-9A24-B156FFDA83FF}" type="presParOf" srcId="{E30C9E34-1C74-4008-85D6-B3F3099E9D76}" destId="{8CF699AD-8335-41CB-9300-66B09202369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872BE2-E5D8-4EDF-8B4D-1C3058E08714}" type="doc">
      <dgm:prSet loTypeId="urn:microsoft.com/office/officeart/2008/layout/RadialCluster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BD91A1ED-B80D-4132-9CEA-EFC99A0925AB}">
      <dgm:prSet phldrT="[Texto]"/>
      <dgm:spPr/>
      <dgm:t>
        <a:bodyPr/>
        <a:lstStyle/>
        <a:p>
          <a:r>
            <a:rPr lang="es-MX" dirty="0">
              <a:solidFill>
                <a:schemeClr val="bg1"/>
              </a:solidFill>
            </a:rPr>
            <a:t>CURIOSIDAD</a:t>
          </a:r>
        </a:p>
      </dgm:t>
    </dgm:pt>
    <dgm:pt modelId="{9187824A-AB59-4996-B085-F574DBAEC1A7}" type="parTrans" cxnId="{FC148501-4E5D-4149-B4ED-0F3C2226615E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9FB2D127-B72B-4642-8FC8-931AC11ED11D}" type="sibTrans" cxnId="{FC148501-4E5D-4149-B4ED-0F3C2226615E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35D61A86-0D75-4275-8941-BB7DE6D6148E}">
      <dgm:prSet phldrT="[Texto]"/>
      <dgm:spPr/>
      <dgm:t>
        <a:bodyPr/>
        <a:lstStyle/>
        <a:p>
          <a:r>
            <a:rPr lang="es-MX" dirty="0">
              <a:solidFill>
                <a:schemeClr val="bg1"/>
              </a:solidFill>
            </a:rPr>
            <a:t>Ser curioso acerca de Dios </a:t>
          </a:r>
        </a:p>
      </dgm:t>
    </dgm:pt>
    <dgm:pt modelId="{D861CBF5-5F6A-42E6-82AD-7B456D6CC7E5}" type="parTrans" cxnId="{3CE5AD86-C3D5-46D3-B748-00ECFA7D4E8D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ED376DC6-73A1-44E7-A727-0A2CC4B810C1}" type="sibTrans" cxnId="{3CE5AD86-C3D5-46D3-B748-00ECFA7D4E8D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03D262CC-D142-499C-8E33-51A19E9871C2}">
      <dgm:prSet phldrT="[Texto]"/>
      <dgm:spPr/>
      <dgm:t>
        <a:bodyPr/>
        <a:lstStyle/>
        <a:p>
          <a:r>
            <a:rPr lang="es-MX" dirty="0">
              <a:solidFill>
                <a:schemeClr val="bg1"/>
              </a:solidFill>
            </a:rPr>
            <a:t>Ser curioso acerca de la gente y como crece</a:t>
          </a:r>
        </a:p>
      </dgm:t>
    </dgm:pt>
    <dgm:pt modelId="{613BA4A5-AD86-4E05-8236-997F154D3C4E}" type="parTrans" cxnId="{5E537E74-368C-478F-AB92-6997663F34E4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47B0DF99-03EC-425D-95A0-1F22A5FCBEEE}" type="sibTrans" cxnId="{5E537E74-368C-478F-AB92-6997663F34E4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26758232-6A15-4DC4-BE24-483EBAE60D8D}">
      <dgm:prSet phldrT="[Texto]"/>
      <dgm:spPr/>
      <dgm:t>
        <a:bodyPr/>
        <a:lstStyle/>
        <a:p>
          <a:r>
            <a:rPr lang="es-MX" dirty="0">
              <a:solidFill>
                <a:schemeClr val="bg1"/>
              </a:solidFill>
            </a:rPr>
            <a:t>Ser curioso acerca la Biblia</a:t>
          </a:r>
        </a:p>
      </dgm:t>
    </dgm:pt>
    <dgm:pt modelId="{27053473-0276-4131-8E5A-A59D8EAD5DDD}" type="parTrans" cxnId="{82ECEB04-E54E-4EBA-B6B8-8FECFDC8A52F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2FF48062-941A-4DA7-9464-7936BE6BC151}" type="sibTrans" cxnId="{82ECEB04-E54E-4EBA-B6B8-8FECFDC8A52F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506AE580-1535-44DB-BBED-25BC4659FB0A}" type="pres">
      <dgm:prSet presAssocID="{B7872BE2-E5D8-4EDF-8B4D-1C3058E0871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AFAD46C-CEBF-4591-B5C5-06732E3170EB}" type="pres">
      <dgm:prSet presAssocID="{BD91A1ED-B80D-4132-9CEA-EFC99A0925AB}" presName="singleCycle" presStyleCnt="0"/>
      <dgm:spPr/>
    </dgm:pt>
    <dgm:pt modelId="{30D19CEC-E3DA-4037-819A-7C7FDCE3BDDF}" type="pres">
      <dgm:prSet presAssocID="{BD91A1ED-B80D-4132-9CEA-EFC99A0925AB}" presName="singleCenter" presStyleLbl="node1" presStyleIdx="0" presStyleCnt="4">
        <dgm:presLayoutVars>
          <dgm:chMax val="7"/>
          <dgm:chPref val="7"/>
        </dgm:presLayoutVars>
      </dgm:prSet>
      <dgm:spPr/>
    </dgm:pt>
    <dgm:pt modelId="{729D9F70-02BF-485A-85DF-36C4A1B8E937}" type="pres">
      <dgm:prSet presAssocID="{D861CBF5-5F6A-42E6-82AD-7B456D6CC7E5}" presName="Name56" presStyleLbl="parChTrans1D2" presStyleIdx="0" presStyleCnt="3"/>
      <dgm:spPr/>
    </dgm:pt>
    <dgm:pt modelId="{C716A94E-9FE3-4859-AAD1-A1F66FAB8025}" type="pres">
      <dgm:prSet presAssocID="{35D61A86-0D75-4275-8941-BB7DE6D6148E}" presName="text0" presStyleLbl="node1" presStyleIdx="1" presStyleCnt="4">
        <dgm:presLayoutVars>
          <dgm:bulletEnabled val="1"/>
        </dgm:presLayoutVars>
      </dgm:prSet>
      <dgm:spPr/>
    </dgm:pt>
    <dgm:pt modelId="{22073C6C-9749-4BF9-AAA7-DEB4CD01EC2C}" type="pres">
      <dgm:prSet presAssocID="{613BA4A5-AD86-4E05-8236-997F154D3C4E}" presName="Name56" presStyleLbl="parChTrans1D2" presStyleIdx="1" presStyleCnt="3"/>
      <dgm:spPr/>
    </dgm:pt>
    <dgm:pt modelId="{713F90D8-9D99-444B-9254-55873205373B}" type="pres">
      <dgm:prSet presAssocID="{03D262CC-D142-499C-8E33-51A19E9871C2}" presName="text0" presStyleLbl="node1" presStyleIdx="2" presStyleCnt="4">
        <dgm:presLayoutVars>
          <dgm:bulletEnabled val="1"/>
        </dgm:presLayoutVars>
      </dgm:prSet>
      <dgm:spPr/>
    </dgm:pt>
    <dgm:pt modelId="{02053DC7-6B29-440E-A2C9-14F10973397E}" type="pres">
      <dgm:prSet presAssocID="{27053473-0276-4131-8E5A-A59D8EAD5DDD}" presName="Name56" presStyleLbl="parChTrans1D2" presStyleIdx="2" presStyleCnt="3"/>
      <dgm:spPr/>
    </dgm:pt>
    <dgm:pt modelId="{5A0FA564-6A9E-4027-9E06-A8A98C47E3FF}" type="pres">
      <dgm:prSet presAssocID="{26758232-6A15-4DC4-BE24-483EBAE60D8D}" presName="text0" presStyleLbl="node1" presStyleIdx="3" presStyleCnt="4">
        <dgm:presLayoutVars>
          <dgm:bulletEnabled val="1"/>
        </dgm:presLayoutVars>
      </dgm:prSet>
      <dgm:spPr/>
    </dgm:pt>
  </dgm:ptLst>
  <dgm:cxnLst>
    <dgm:cxn modelId="{FC148501-4E5D-4149-B4ED-0F3C2226615E}" srcId="{B7872BE2-E5D8-4EDF-8B4D-1C3058E08714}" destId="{BD91A1ED-B80D-4132-9CEA-EFC99A0925AB}" srcOrd="0" destOrd="0" parTransId="{9187824A-AB59-4996-B085-F574DBAEC1A7}" sibTransId="{9FB2D127-B72B-4642-8FC8-931AC11ED11D}"/>
    <dgm:cxn modelId="{6AACBC04-E46D-4765-AAE6-2C4BFD21C370}" type="presOf" srcId="{D861CBF5-5F6A-42E6-82AD-7B456D6CC7E5}" destId="{729D9F70-02BF-485A-85DF-36C4A1B8E937}" srcOrd="0" destOrd="0" presId="urn:microsoft.com/office/officeart/2008/layout/RadialCluster"/>
    <dgm:cxn modelId="{82ECEB04-E54E-4EBA-B6B8-8FECFDC8A52F}" srcId="{BD91A1ED-B80D-4132-9CEA-EFC99A0925AB}" destId="{26758232-6A15-4DC4-BE24-483EBAE60D8D}" srcOrd="2" destOrd="0" parTransId="{27053473-0276-4131-8E5A-A59D8EAD5DDD}" sibTransId="{2FF48062-941A-4DA7-9464-7936BE6BC151}"/>
    <dgm:cxn modelId="{EBA2BC39-09BC-4ADA-AD7C-45BE61A22FA2}" type="presOf" srcId="{26758232-6A15-4DC4-BE24-483EBAE60D8D}" destId="{5A0FA564-6A9E-4027-9E06-A8A98C47E3FF}" srcOrd="0" destOrd="0" presId="urn:microsoft.com/office/officeart/2008/layout/RadialCluster"/>
    <dgm:cxn modelId="{CC5F4D6B-71F4-442F-807D-4CA667B13EF5}" type="presOf" srcId="{B7872BE2-E5D8-4EDF-8B4D-1C3058E08714}" destId="{506AE580-1535-44DB-BBED-25BC4659FB0A}" srcOrd="0" destOrd="0" presId="urn:microsoft.com/office/officeart/2008/layout/RadialCluster"/>
    <dgm:cxn modelId="{FA25746C-DA2E-483D-BE8B-083AA32AE2C7}" type="presOf" srcId="{613BA4A5-AD86-4E05-8236-997F154D3C4E}" destId="{22073C6C-9749-4BF9-AAA7-DEB4CD01EC2C}" srcOrd="0" destOrd="0" presId="urn:microsoft.com/office/officeart/2008/layout/RadialCluster"/>
    <dgm:cxn modelId="{5E537E74-368C-478F-AB92-6997663F34E4}" srcId="{BD91A1ED-B80D-4132-9CEA-EFC99A0925AB}" destId="{03D262CC-D142-499C-8E33-51A19E9871C2}" srcOrd="1" destOrd="0" parTransId="{613BA4A5-AD86-4E05-8236-997F154D3C4E}" sibTransId="{47B0DF99-03EC-425D-95A0-1F22A5FCBEEE}"/>
    <dgm:cxn modelId="{7C6A2883-730B-49C8-B94E-90B851784819}" type="presOf" srcId="{03D262CC-D142-499C-8E33-51A19E9871C2}" destId="{713F90D8-9D99-444B-9254-55873205373B}" srcOrd="0" destOrd="0" presId="urn:microsoft.com/office/officeart/2008/layout/RadialCluster"/>
    <dgm:cxn modelId="{3CE5AD86-C3D5-46D3-B748-00ECFA7D4E8D}" srcId="{BD91A1ED-B80D-4132-9CEA-EFC99A0925AB}" destId="{35D61A86-0D75-4275-8941-BB7DE6D6148E}" srcOrd="0" destOrd="0" parTransId="{D861CBF5-5F6A-42E6-82AD-7B456D6CC7E5}" sibTransId="{ED376DC6-73A1-44E7-A727-0A2CC4B810C1}"/>
    <dgm:cxn modelId="{E9C8FFAC-66D0-4DB3-9D05-4411DF39EEBB}" type="presOf" srcId="{27053473-0276-4131-8E5A-A59D8EAD5DDD}" destId="{02053DC7-6B29-440E-A2C9-14F10973397E}" srcOrd="0" destOrd="0" presId="urn:microsoft.com/office/officeart/2008/layout/RadialCluster"/>
    <dgm:cxn modelId="{D825FCE4-7D33-4EEA-BC84-1924685EBEDD}" type="presOf" srcId="{BD91A1ED-B80D-4132-9CEA-EFC99A0925AB}" destId="{30D19CEC-E3DA-4037-819A-7C7FDCE3BDDF}" srcOrd="0" destOrd="0" presId="urn:microsoft.com/office/officeart/2008/layout/RadialCluster"/>
    <dgm:cxn modelId="{FB7D81ED-9BF9-4905-B138-F818A5AE0E76}" type="presOf" srcId="{35D61A86-0D75-4275-8941-BB7DE6D6148E}" destId="{C716A94E-9FE3-4859-AAD1-A1F66FAB8025}" srcOrd="0" destOrd="0" presId="urn:microsoft.com/office/officeart/2008/layout/RadialCluster"/>
    <dgm:cxn modelId="{8A55D8E4-1EB4-4599-9B0D-AD94349AAB06}" type="presParOf" srcId="{506AE580-1535-44DB-BBED-25BC4659FB0A}" destId="{DAFAD46C-CEBF-4591-B5C5-06732E3170EB}" srcOrd="0" destOrd="0" presId="urn:microsoft.com/office/officeart/2008/layout/RadialCluster"/>
    <dgm:cxn modelId="{3CA64E2A-BFDE-44E4-8C7D-EC6033FB4E31}" type="presParOf" srcId="{DAFAD46C-CEBF-4591-B5C5-06732E3170EB}" destId="{30D19CEC-E3DA-4037-819A-7C7FDCE3BDDF}" srcOrd="0" destOrd="0" presId="urn:microsoft.com/office/officeart/2008/layout/RadialCluster"/>
    <dgm:cxn modelId="{EA78535B-ED63-4414-A122-743AEEDC5EE3}" type="presParOf" srcId="{DAFAD46C-CEBF-4591-B5C5-06732E3170EB}" destId="{729D9F70-02BF-485A-85DF-36C4A1B8E937}" srcOrd="1" destOrd="0" presId="urn:microsoft.com/office/officeart/2008/layout/RadialCluster"/>
    <dgm:cxn modelId="{9A653070-247A-4491-86E6-A901CD629BCF}" type="presParOf" srcId="{DAFAD46C-CEBF-4591-B5C5-06732E3170EB}" destId="{C716A94E-9FE3-4859-AAD1-A1F66FAB8025}" srcOrd="2" destOrd="0" presId="urn:microsoft.com/office/officeart/2008/layout/RadialCluster"/>
    <dgm:cxn modelId="{27CBA5DD-B283-43A8-93E6-EE26C2473798}" type="presParOf" srcId="{DAFAD46C-CEBF-4591-B5C5-06732E3170EB}" destId="{22073C6C-9749-4BF9-AAA7-DEB4CD01EC2C}" srcOrd="3" destOrd="0" presId="urn:microsoft.com/office/officeart/2008/layout/RadialCluster"/>
    <dgm:cxn modelId="{A16FFA7F-678A-4241-87A0-3C6411616566}" type="presParOf" srcId="{DAFAD46C-CEBF-4591-B5C5-06732E3170EB}" destId="{713F90D8-9D99-444B-9254-55873205373B}" srcOrd="4" destOrd="0" presId="urn:microsoft.com/office/officeart/2008/layout/RadialCluster"/>
    <dgm:cxn modelId="{34E448D7-110B-4D76-B1DD-936BD68D6C99}" type="presParOf" srcId="{DAFAD46C-CEBF-4591-B5C5-06732E3170EB}" destId="{02053DC7-6B29-440E-A2C9-14F10973397E}" srcOrd="5" destOrd="0" presId="urn:microsoft.com/office/officeart/2008/layout/RadialCluster"/>
    <dgm:cxn modelId="{33805105-B367-49B5-BB32-586B8907F8AE}" type="presParOf" srcId="{DAFAD46C-CEBF-4591-B5C5-06732E3170EB}" destId="{5A0FA564-6A9E-4027-9E06-A8A98C47E3FF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95FA0E-CC93-4223-9759-FD0738AF5584}">
      <dsp:nvSpPr>
        <dsp:cNvPr id="0" name=""/>
        <dsp:cNvSpPr/>
      </dsp:nvSpPr>
      <dsp:spPr>
        <a:xfrm>
          <a:off x="1237425" y="2793206"/>
          <a:ext cx="696290" cy="1326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8145" y="0"/>
              </a:lnTo>
              <a:lnTo>
                <a:pt x="348145" y="1326773"/>
              </a:lnTo>
              <a:lnTo>
                <a:pt x="696290" y="13267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1548110" y="3419133"/>
        <a:ext cx="74919" cy="74919"/>
      </dsp:txXfrm>
    </dsp:sp>
    <dsp:sp modelId="{455A1036-CF94-4807-B0C8-30323A720B5E}">
      <dsp:nvSpPr>
        <dsp:cNvPr id="0" name=""/>
        <dsp:cNvSpPr/>
      </dsp:nvSpPr>
      <dsp:spPr>
        <a:xfrm>
          <a:off x="1237425" y="2747486"/>
          <a:ext cx="696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6290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1568163" y="2775799"/>
        <a:ext cx="34814" cy="34814"/>
      </dsp:txXfrm>
    </dsp:sp>
    <dsp:sp modelId="{10188EA6-DE6D-473E-81F7-A9DF86691B23}">
      <dsp:nvSpPr>
        <dsp:cNvPr id="0" name=""/>
        <dsp:cNvSpPr/>
      </dsp:nvSpPr>
      <dsp:spPr>
        <a:xfrm>
          <a:off x="1237425" y="1466433"/>
          <a:ext cx="696290" cy="1326773"/>
        </a:xfrm>
        <a:custGeom>
          <a:avLst/>
          <a:gdLst/>
          <a:ahLst/>
          <a:cxnLst/>
          <a:rect l="0" t="0" r="0" b="0"/>
          <a:pathLst>
            <a:path>
              <a:moveTo>
                <a:pt x="0" y="1326773"/>
              </a:moveTo>
              <a:lnTo>
                <a:pt x="348145" y="1326773"/>
              </a:lnTo>
              <a:lnTo>
                <a:pt x="348145" y="0"/>
              </a:lnTo>
              <a:lnTo>
                <a:pt x="69629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1548110" y="2092360"/>
        <a:ext cx="74919" cy="74919"/>
      </dsp:txXfrm>
    </dsp:sp>
    <dsp:sp modelId="{FD260EF5-DA1A-47C4-8D76-C37BE6A2691D}">
      <dsp:nvSpPr>
        <dsp:cNvPr id="0" name=""/>
        <dsp:cNvSpPr/>
      </dsp:nvSpPr>
      <dsp:spPr>
        <a:xfrm rot="16200000">
          <a:off x="-2086490" y="2262497"/>
          <a:ext cx="5586413" cy="106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200" kern="1200" dirty="0"/>
            <a:t>Niveles del conocimiento </a:t>
          </a:r>
        </a:p>
      </dsp:txBody>
      <dsp:txXfrm>
        <a:off x="-2086490" y="2262497"/>
        <a:ext cx="5586413" cy="1061418"/>
      </dsp:txXfrm>
    </dsp:sp>
    <dsp:sp modelId="{BB0F72F7-2A89-488F-A047-C60697731009}">
      <dsp:nvSpPr>
        <dsp:cNvPr id="0" name=""/>
        <dsp:cNvSpPr/>
      </dsp:nvSpPr>
      <dsp:spPr>
        <a:xfrm>
          <a:off x="1933715" y="935724"/>
          <a:ext cx="3481452" cy="106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Nivel 3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Indagación y resolución de problemas</a:t>
          </a:r>
          <a:endParaRPr lang="es-MX" sz="2100" kern="1200" dirty="0"/>
        </a:p>
      </dsp:txBody>
      <dsp:txXfrm>
        <a:off x="1933715" y="935724"/>
        <a:ext cx="3481452" cy="1061418"/>
      </dsp:txXfrm>
    </dsp:sp>
    <dsp:sp modelId="{1358753A-1BD8-48F0-A0F4-658734B6A4C6}">
      <dsp:nvSpPr>
        <dsp:cNvPr id="0" name=""/>
        <dsp:cNvSpPr/>
      </dsp:nvSpPr>
      <dsp:spPr>
        <a:xfrm>
          <a:off x="1933715" y="2262497"/>
          <a:ext cx="3481452" cy="106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Nivel 2 Comprensión</a:t>
          </a:r>
        </a:p>
      </dsp:txBody>
      <dsp:txXfrm>
        <a:off x="1933715" y="2262497"/>
        <a:ext cx="3481452" cy="1061418"/>
      </dsp:txXfrm>
    </dsp:sp>
    <dsp:sp modelId="{E6552788-1AB0-447E-B160-E9823BA7F440}">
      <dsp:nvSpPr>
        <dsp:cNvPr id="0" name=""/>
        <dsp:cNvSpPr/>
      </dsp:nvSpPr>
      <dsp:spPr>
        <a:xfrm>
          <a:off x="1933715" y="3589270"/>
          <a:ext cx="3481452" cy="106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Nivel 1 Memorización</a:t>
          </a:r>
        </a:p>
      </dsp:txBody>
      <dsp:txXfrm>
        <a:off x="1933715" y="3589270"/>
        <a:ext cx="3481452" cy="1061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6D89E-0759-4EED-AB01-CF5238BE468A}">
      <dsp:nvSpPr>
        <dsp:cNvPr id="0" name=""/>
        <dsp:cNvSpPr/>
      </dsp:nvSpPr>
      <dsp:spPr>
        <a:xfrm>
          <a:off x="1401592" y="0"/>
          <a:ext cx="7637566" cy="477347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2255B5-A474-4530-90F0-1F563DCC40C6}">
      <dsp:nvSpPr>
        <dsp:cNvPr id="0" name=""/>
        <dsp:cNvSpPr/>
      </dsp:nvSpPr>
      <dsp:spPr>
        <a:xfrm>
          <a:off x="2153893" y="3549558"/>
          <a:ext cx="175664" cy="1756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CA0AAD-8C56-426C-810A-9E91C1F115C6}">
      <dsp:nvSpPr>
        <dsp:cNvPr id="0" name=""/>
        <dsp:cNvSpPr/>
      </dsp:nvSpPr>
      <dsp:spPr>
        <a:xfrm>
          <a:off x="2241725" y="3637390"/>
          <a:ext cx="1000521" cy="113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81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Sermón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Mt.5-7</a:t>
          </a:r>
        </a:p>
      </dsp:txBody>
      <dsp:txXfrm>
        <a:off x="2241725" y="3637390"/>
        <a:ext cx="1000521" cy="1136088"/>
      </dsp:txXfrm>
    </dsp:sp>
    <dsp:sp modelId="{2439AA89-17EE-49A2-A835-27A6D0816DCE}">
      <dsp:nvSpPr>
        <dsp:cNvPr id="0" name=""/>
        <dsp:cNvSpPr/>
      </dsp:nvSpPr>
      <dsp:spPr>
        <a:xfrm>
          <a:off x="3104770" y="2635915"/>
          <a:ext cx="274952" cy="2749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112A60-39EF-4367-B60E-0350CCDC1737}">
      <dsp:nvSpPr>
        <dsp:cNvPr id="0" name=""/>
        <dsp:cNvSpPr/>
      </dsp:nvSpPr>
      <dsp:spPr>
        <a:xfrm>
          <a:off x="3242246" y="2773391"/>
          <a:ext cx="1267836" cy="200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692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Parábola o historia.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Mt. 13 </a:t>
          </a:r>
          <a:endParaRPr lang="es-MX" sz="2000" kern="1200" dirty="0"/>
        </a:p>
      </dsp:txBody>
      <dsp:txXfrm>
        <a:off x="3242246" y="2773391"/>
        <a:ext cx="1267836" cy="2000087"/>
      </dsp:txXfrm>
    </dsp:sp>
    <dsp:sp modelId="{06F8423D-338D-4B00-9ECC-7D6400818BC5}">
      <dsp:nvSpPr>
        <dsp:cNvPr id="0" name=""/>
        <dsp:cNvSpPr/>
      </dsp:nvSpPr>
      <dsp:spPr>
        <a:xfrm>
          <a:off x="4326780" y="1907482"/>
          <a:ext cx="366603" cy="3666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1C9ACE-2088-43BF-828F-1D8ED469EABB}">
      <dsp:nvSpPr>
        <dsp:cNvPr id="0" name=""/>
        <dsp:cNvSpPr/>
      </dsp:nvSpPr>
      <dsp:spPr>
        <a:xfrm>
          <a:off x="4510082" y="2090783"/>
          <a:ext cx="1474050" cy="2682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255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Ejemplo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Jn.13:12-17</a:t>
          </a:r>
          <a:endParaRPr lang="es-MX" sz="2000" kern="1200" dirty="0"/>
        </a:p>
      </dsp:txBody>
      <dsp:txXfrm>
        <a:off x="4510082" y="2090783"/>
        <a:ext cx="1474050" cy="2682695"/>
      </dsp:txXfrm>
    </dsp:sp>
    <dsp:sp modelId="{EC5DDD38-8B7B-46F6-B748-93BC3BC79FF6}">
      <dsp:nvSpPr>
        <dsp:cNvPr id="0" name=""/>
        <dsp:cNvSpPr/>
      </dsp:nvSpPr>
      <dsp:spPr>
        <a:xfrm>
          <a:off x="5747368" y="1338483"/>
          <a:ext cx="473529" cy="4735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8DBF49-A8D8-468F-B1F7-38C269DCACD0}">
      <dsp:nvSpPr>
        <dsp:cNvPr id="0" name=""/>
        <dsp:cNvSpPr/>
      </dsp:nvSpPr>
      <dsp:spPr>
        <a:xfrm>
          <a:off x="5877718" y="1883733"/>
          <a:ext cx="1453902" cy="774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913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Tarea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Lc.9:1-6</a:t>
          </a:r>
        </a:p>
      </dsp:txBody>
      <dsp:txXfrm>
        <a:off x="5877718" y="1883733"/>
        <a:ext cx="1453902" cy="774515"/>
      </dsp:txXfrm>
    </dsp:sp>
    <dsp:sp modelId="{101DDCB4-F8C5-455B-B5B7-23E5543ED6D6}">
      <dsp:nvSpPr>
        <dsp:cNvPr id="0" name=""/>
        <dsp:cNvSpPr/>
      </dsp:nvSpPr>
      <dsp:spPr>
        <a:xfrm>
          <a:off x="7209961" y="958514"/>
          <a:ext cx="603367" cy="6033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BD2969-819B-42C8-9564-EB8BC3D1E58B}">
      <dsp:nvSpPr>
        <dsp:cNvPr id="0" name=""/>
        <dsp:cNvSpPr/>
      </dsp:nvSpPr>
      <dsp:spPr>
        <a:xfrm>
          <a:off x="6985112" y="1603393"/>
          <a:ext cx="1677209" cy="979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712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Metáfora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Jn.10:7,10</a:t>
          </a:r>
        </a:p>
      </dsp:txBody>
      <dsp:txXfrm>
        <a:off x="6985112" y="1603393"/>
        <a:ext cx="1677209" cy="9793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3BD6C-3188-446F-AA5F-38FDF44CC0E8}">
      <dsp:nvSpPr>
        <dsp:cNvPr id="0" name=""/>
        <dsp:cNvSpPr/>
      </dsp:nvSpPr>
      <dsp:spPr>
        <a:xfrm>
          <a:off x="0" y="533251"/>
          <a:ext cx="744537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F4304-434A-4F80-ACBF-247AA97B7A9D}">
      <dsp:nvSpPr>
        <dsp:cNvPr id="0" name=""/>
        <dsp:cNvSpPr/>
      </dsp:nvSpPr>
      <dsp:spPr>
        <a:xfrm>
          <a:off x="372268" y="46171"/>
          <a:ext cx="5211762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92" tIns="0" rIns="196992" bIns="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Visión: </a:t>
          </a:r>
          <a:r>
            <a:rPr lang="es-MX" sz="2000" u="sng" kern="1200" dirty="0">
              <a:latin typeface="Arial" pitchFamily="34" charset="0"/>
              <a:cs typeface="Arial" pitchFamily="34" charset="0"/>
            </a:rPr>
            <a:t>Creo que el descubrimiento es una parte critica del proceso  de aprendizaje   </a:t>
          </a:r>
        </a:p>
      </dsp:txBody>
      <dsp:txXfrm>
        <a:off x="419823" y="93726"/>
        <a:ext cx="5116652" cy="879050"/>
      </dsp:txXfrm>
    </dsp:sp>
    <dsp:sp modelId="{D3CE38AF-1FB2-4C15-8DCA-1400EBA21910}">
      <dsp:nvSpPr>
        <dsp:cNvPr id="0" name=""/>
        <dsp:cNvSpPr/>
      </dsp:nvSpPr>
      <dsp:spPr>
        <a:xfrm>
          <a:off x="0" y="2030131"/>
          <a:ext cx="744537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FC0EF3-4F81-40FF-97FB-5484F3671EFD}">
      <dsp:nvSpPr>
        <dsp:cNvPr id="0" name=""/>
        <dsp:cNvSpPr/>
      </dsp:nvSpPr>
      <dsp:spPr>
        <a:xfrm>
          <a:off x="372268" y="1543051"/>
          <a:ext cx="5211762" cy="9741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92" tIns="0" rIns="1969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Intencionalidad: Voy a _______________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________________________________ </a:t>
          </a:r>
        </a:p>
      </dsp:txBody>
      <dsp:txXfrm>
        <a:off x="419823" y="1590606"/>
        <a:ext cx="5116652" cy="879050"/>
      </dsp:txXfrm>
    </dsp:sp>
    <dsp:sp modelId="{8257A4C8-E52B-4C78-B979-D351D1A381AD}">
      <dsp:nvSpPr>
        <dsp:cNvPr id="0" name=""/>
        <dsp:cNvSpPr/>
      </dsp:nvSpPr>
      <dsp:spPr>
        <a:xfrm>
          <a:off x="0" y="3527011"/>
          <a:ext cx="744537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2B647-E3EB-434D-97DF-F4E2D60046ED}">
      <dsp:nvSpPr>
        <dsp:cNvPr id="0" name=""/>
        <dsp:cNvSpPr/>
      </dsp:nvSpPr>
      <dsp:spPr>
        <a:xfrm>
          <a:off x="372268" y="3039931"/>
          <a:ext cx="5211762" cy="974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92" tIns="0" rIns="1969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Medio: Voy a usar __________________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itchFamily="34" charset="0"/>
              <a:cs typeface="Arial" pitchFamily="34" charset="0"/>
            </a:rPr>
            <a:t>________________________________</a:t>
          </a:r>
        </a:p>
      </dsp:txBody>
      <dsp:txXfrm>
        <a:off x="419823" y="3087486"/>
        <a:ext cx="5116652" cy="879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AC65C-33E5-4DBB-807F-4CD18A95E432}">
      <dsp:nvSpPr>
        <dsp:cNvPr id="0" name=""/>
        <dsp:cNvSpPr/>
      </dsp:nvSpPr>
      <dsp:spPr>
        <a:xfrm>
          <a:off x="0" y="48150"/>
          <a:ext cx="7559675" cy="12132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Explorando</a:t>
          </a:r>
        </a:p>
      </dsp:txBody>
      <dsp:txXfrm>
        <a:off x="59228" y="107378"/>
        <a:ext cx="7441219" cy="1094834"/>
      </dsp:txXfrm>
    </dsp:sp>
    <dsp:sp modelId="{70EA1EC6-B8B9-4DAE-B839-742029FA9E4D}">
      <dsp:nvSpPr>
        <dsp:cNvPr id="0" name=""/>
        <dsp:cNvSpPr/>
      </dsp:nvSpPr>
      <dsp:spPr>
        <a:xfrm>
          <a:off x="0" y="1216043"/>
          <a:ext cx="7559675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20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El poder de las buenas preguntas. </a:t>
          </a:r>
        </a:p>
      </dsp:txBody>
      <dsp:txXfrm>
        <a:off x="0" y="1216043"/>
        <a:ext cx="7559675" cy="1010160"/>
      </dsp:txXfrm>
    </dsp:sp>
    <dsp:sp modelId="{0A4B1D61-0CE7-4179-BB25-735C7A679CBE}">
      <dsp:nvSpPr>
        <dsp:cNvPr id="0" name=""/>
        <dsp:cNvSpPr/>
      </dsp:nvSpPr>
      <dsp:spPr>
        <a:xfrm>
          <a:off x="0" y="2226204"/>
          <a:ext cx="7559675" cy="12132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Usando como herramienta de enseñanza </a:t>
          </a:r>
        </a:p>
      </dsp:txBody>
      <dsp:txXfrm>
        <a:off x="59228" y="2285432"/>
        <a:ext cx="7441219" cy="1094834"/>
      </dsp:txXfrm>
    </dsp:sp>
    <dsp:sp modelId="{8CF699AD-8335-41CB-9300-66B09202369E}">
      <dsp:nvSpPr>
        <dsp:cNvPr id="0" name=""/>
        <dsp:cNvSpPr/>
      </dsp:nvSpPr>
      <dsp:spPr>
        <a:xfrm>
          <a:off x="0" y="3439494"/>
          <a:ext cx="7559675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20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La historia.</a:t>
          </a:r>
        </a:p>
      </dsp:txBody>
      <dsp:txXfrm>
        <a:off x="0" y="3439494"/>
        <a:ext cx="7559675" cy="10101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19CEC-E3DA-4037-819A-7C7FDCE3BDDF}">
      <dsp:nvSpPr>
        <dsp:cNvPr id="0" name=""/>
        <dsp:cNvSpPr/>
      </dsp:nvSpPr>
      <dsp:spPr>
        <a:xfrm>
          <a:off x="3558222" y="2164471"/>
          <a:ext cx="1395729" cy="139572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>
              <a:solidFill>
                <a:schemeClr val="bg1"/>
              </a:solidFill>
            </a:rPr>
            <a:t>CURIOSIDAD</a:t>
          </a:r>
        </a:p>
      </dsp:txBody>
      <dsp:txXfrm>
        <a:off x="3626356" y="2232605"/>
        <a:ext cx="1259461" cy="1259461"/>
      </dsp:txXfrm>
    </dsp:sp>
    <dsp:sp modelId="{729D9F70-02BF-485A-85DF-36C4A1B8E937}">
      <dsp:nvSpPr>
        <dsp:cNvPr id="0" name=""/>
        <dsp:cNvSpPr/>
      </dsp:nvSpPr>
      <dsp:spPr>
        <a:xfrm rot="16200000">
          <a:off x="3766564" y="1674948"/>
          <a:ext cx="9790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9046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6A94E-9FE3-4859-AAD1-A1F66FAB8025}">
      <dsp:nvSpPr>
        <dsp:cNvPr id="0" name=""/>
        <dsp:cNvSpPr/>
      </dsp:nvSpPr>
      <dsp:spPr>
        <a:xfrm>
          <a:off x="3788517" y="250286"/>
          <a:ext cx="935139" cy="935139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kern="1200" dirty="0">
              <a:solidFill>
                <a:schemeClr val="bg1"/>
              </a:solidFill>
            </a:rPr>
            <a:t>Ser curioso acerca de Dios </a:t>
          </a:r>
        </a:p>
      </dsp:txBody>
      <dsp:txXfrm>
        <a:off x="3834167" y="295936"/>
        <a:ext cx="843839" cy="843839"/>
      </dsp:txXfrm>
    </dsp:sp>
    <dsp:sp modelId="{22073C6C-9749-4BF9-AAA7-DEB4CD01EC2C}">
      <dsp:nvSpPr>
        <dsp:cNvPr id="0" name=""/>
        <dsp:cNvSpPr/>
      </dsp:nvSpPr>
      <dsp:spPr>
        <a:xfrm rot="1800000">
          <a:off x="4900446" y="3464937"/>
          <a:ext cx="7987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8753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3F90D8-9D99-444B-9254-55873205373B}">
      <dsp:nvSpPr>
        <dsp:cNvPr id="0" name=""/>
        <dsp:cNvSpPr/>
      </dsp:nvSpPr>
      <dsp:spPr>
        <a:xfrm>
          <a:off x="5645692" y="3467007"/>
          <a:ext cx="935139" cy="935139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kern="1200" dirty="0">
              <a:solidFill>
                <a:schemeClr val="bg1"/>
              </a:solidFill>
            </a:rPr>
            <a:t>Ser curioso acerca de la gente y como crece</a:t>
          </a:r>
        </a:p>
      </dsp:txBody>
      <dsp:txXfrm>
        <a:off x="5691342" y="3512657"/>
        <a:ext cx="843839" cy="843839"/>
      </dsp:txXfrm>
    </dsp:sp>
    <dsp:sp modelId="{02053DC7-6B29-440E-A2C9-14F10973397E}">
      <dsp:nvSpPr>
        <dsp:cNvPr id="0" name=""/>
        <dsp:cNvSpPr/>
      </dsp:nvSpPr>
      <dsp:spPr>
        <a:xfrm rot="9000000">
          <a:off x="2812975" y="3464937"/>
          <a:ext cx="7987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8753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0FA564-6A9E-4027-9E06-A8A98C47E3FF}">
      <dsp:nvSpPr>
        <dsp:cNvPr id="0" name=""/>
        <dsp:cNvSpPr/>
      </dsp:nvSpPr>
      <dsp:spPr>
        <a:xfrm>
          <a:off x="1931343" y="3467007"/>
          <a:ext cx="935139" cy="935139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kern="1200" dirty="0">
              <a:solidFill>
                <a:schemeClr val="bg1"/>
              </a:solidFill>
            </a:rPr>
            <a:t>Ser curioso acerca la Biblia</a:t>
          </a:r>
        </a:p>
      </dsp:txBody>
      <dsp:txXfrm>
        <a:off x="1976993" y="3512657"/>
        <a:ext cx="843839" cy="843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863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51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680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271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221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2328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8735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494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56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936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387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D4750-E446-1B49-97DB-0F30BBBBC388}" type="datetimeFigureOut">
              <a:rPr lang="es-ES_tradnl" smtClean="0"/>
              <a:t>12/10/22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812266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roverbia.net/autor/frases-de-seneca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295E7F-EA66-480B-B001-C8BE7CD61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A20F60E-0A2A-1F23-789A-560830879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686" y="5091762"/>
            <a:ext cx="7484787" cy="1264588"/>
          </a:xfrm>
        </p:spPr>
        <p:txBody>
          <a:bodyPr anchor="ctr">
            <a:normAutofit/>
          </a:bodyPr>
          <a:lstStyle/>
          <a:p>
            <a:pPr algn="r"/>
            <a:r>
              <a:rPr lang="es-ES" sz="4100" b="1" dirty="0">
                <a:solidFill>
                  <a:srgbClr val="FFFFFF"/>
                </a:solidFill>
              </a:rPr>
              <a:t>LOS CAMINOS DEL ACOMPAÑANTE</a:t>
            </a:r>
            <a:endParaRPr lang="es-MX" sz="4100" dirty="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6AEAAB-52E7-80E6-40FA-BF8C47B86F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2119" y="5091763"/>
            <a:ext cx="2871195" cy="1264587"/>
          </a:xfrm>
        </p:spPr>
        <p:txBody>
          <a:bodyPr anchor="ctr">
            <a:normAutofit/>
          </a:bodyPr>
          <a:lstStyle/>
          <a:p>
            <a:pPr algn="just"/>
            <a:r>
              <a:rPr lang="es-ES_tradnl" sz="2000" dirty="0">
                <a:solidFill>
                  <a:srgbClr val="FFC000"/>
                </a:solidFill>
              </a:rPr>
              <a:t>Capitulo 8. El camino del descubrimiento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2947D0-AB71-D7B9-20D9-2FBC46451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92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354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>
                <a:latin typeface="Arial" pitchFamily="34" charset="0"/>
                <a:cs typeface="Arial" pitchFamily="34" charset="0"/>
              </a:rPr>
              <a:t>Los acompañantes practican el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VIM</a:t>
            </a: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563061786"/>
              </p:ext>
            </p:extLst>
          </p:nvPr>
        </p:nvGraphicFramePr>
        <p:xfrm>
          <a:off x="2714624" y="1733550"/>
          <a:ext cx="7445375" cy="4404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5991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dirty="0">
                <a:latin typeface="Arial" pitchFamily="34" charset="0"/>
                <a:cs typeface="Arial" pitchFamily="34" charset="0"/>
              </a:rPr>
              <a:t>Los acompañantes actúan </a:t>
            </a: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900772096"/>
              </p:ext>
            </p:extLst>
          </p:nvPr>
        </p:nvGraphicFramePr>
        <p:xfrm>
          <a:off x="2600324" y="1685925"/>
          <a:ext cx="7559675" cy="445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6994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dirty="0">
                <a:latin typeface="Arial" pitchFamily="34" charset="0"/>
                <a:cs typeface="Arial" pitchFamily="34" charset="0"/>
              </a:rPr>
              <a:t>Una herramienta indispensable para el descubrimiento </a:t>
            </a: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3460091141"/>
              </p:ext>
            </p:extLst>
          </p:nvPr>
        </p:nvGraphicFramePr>
        <p:xfrm>
          <a:off x="1647825" y="1485900"/>
          <a:ext cx="8512175" cy="4652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4002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8675" y="0"/>
            <a:ext cx="10515600" cy="752475"/>
          </a:xfrm>
        </p:spPr>
        <p:txBody>
          <a:bodyPr/>
          <a:lstStyle/>
          <a:p>
            <a:pPr algn="ctr"/>
            <a:r>
              <a:rPr lang="es-MX" dirty="0"/>
              <a:t>Actividad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95325" y="866775"/>
            <a:ext cx="10658475" cy="5310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b="1" dirty="0"/>
              <a:t>Actividad.</a:t>
            </a:r>
          </a:p>
          <a:p>
            <a:pPr marL="0" indent="0">
              <a:buNone/>
            </a:pPr>
            <a:r>
              <a:rPr lang="es-ES_tradnl" b="1" dirty="0"/>
              <a:t>Tiempo: </a:t>
            </a:r>
            <a:r>
              <a:rPr lang="es-ES_tradnl" dirty="0"/>
              <a:t>10 min.</a:t>
            </a:r>
          </a:p>
          <a:p>
            <a:pPr marL="0" indent="0">
              <a:buNone/>
            </a:pPr>
            <a:r>
              <a:rPr lang="es-ES_tradnl" dirty="0"/>
              <a:t>Formación de 4 equipos (salas). </a:t>
            </a:r>
            <a:r>
              <a:rPr lang="es-ES_tradnl" dirty="0">
                <a:solidFill>
                  <a:schemeClr val="bg1"/>
                </a:solidFill>
              </a:rPr>
              <a:t>de cinco equipos (salas</a:t>
            </a:r>
            <a:endParaRPr lang="es-MX" dirty="0"/>
          </a:p>
          <a:p>
            <a:r>
              <a:rPr lang="es-MX" dirty="0"/>
              <a:t>Equipo 1. Conforme al modelo de enseñanza del Sr. Jesús (págs.82-83) Respondan las 4 preguntas de la pagina 84. </a:t>
            </a:r>
          </a:p>
          <a:p>
            <a:r>
              <a:rPr lang="es-MX" dirty="0"/>
              <a:t>Equipo 2. Considerando las características para hacer buenas preguntas responda las planteadas del 5 al 8 (págs. 85-88)  </a:t>
            </a:r>
          </a:p>
          <a:p>
            <a:r>
              <a:rPr lang="es-MX" dirty="0"/>
              <a:t>Equipo 3. Elabore una pregunta reactiva o proactiva  y ¿Como aplicaría el IRA? Para dar respuesta a esa pregunta Págs.88-89</a:t>
            </a:r>
          </a:p>
          <a:p>
            <a:r>
              <a:rPr lang="es-MX" dirty="0"/>
              <a:t>Equipo 4. Elabore una historia personal usando la ilustración de la rueda. Pág. 99     </a:t>
            </a:r>
          </a:p>
        </p:txBody>
      </p:sp>
    </p:spTree>
    <p:extLst>
      <p:ext uri="{BB962C8B-B14F-4D97-AF65-F5344CB8AC3E}">
        <p14:creationId xmlns:p14="http://schemas.microsoft.com/office/powerpoint/2010/main" val="1101624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>
                <a:latin typeface="Algerian" pitchFamily="82" charset="0"/>
              </a:rPr>
              <a:t>CONCLUSIÓN </a:t>
            </a:r>
          </a:p>
        </p:txBody>
      </p:sp>
      <p:sp>
        <p:nvSpPr>
          <p:cNvPr id="4" name="3 Pergamino vertical"/>
          <p:cNvSpPr/>
          <p:nvPr/>
        </p:nvSpPr>
        <p:spPr>
          <a:xfrm>
            <a:off x="4019550" y="1533525"/>
            <a:ext cx="4095749" cy="476250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Algerian" pitchFamily="82" charset="0"/>
              </a:rPr>
              <a:t>Ningún descubrimiento se haría ya si nos contentásemos con lo que sabemos.</a:t>
            </a:r>
          </a:p>
          <a:p>
            <a:r>
              <a:rPr lang="es-ES" sz="1600" dirty="0">
                <a:hlinkClick r:id="rId2" tooltip="Frases de  Séneca"/>
              </a:rPr>
              <a:t>Séneca</a:t>
            </a:r>
            <a:r>
              <a:rPr lang="es-ES" sz="1600" dirty="0"/>
              <a:t> </a:t>
            </a:r>
            <a:r>
              <a:rPr lang="es-ES" sz="1600" i="1" dirty="0"/>
              <a:t>(2 AC-65) Filósofo latino.</a:t>
            </a:r>
            <a:endParaRPr lang="es-MX" sz="16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78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>
                <a:latin typeface="Algerian" pitchFamily="82" charset="0"/>
                <a:cs typeface="Arial" pitchFamily="34" charset="0"/>
              </a:rPr>
              <a:t>Lectura Bíblica </a:t>
            </a:r>
          </a:p>
        </p:txBody>
      </p:sp>
      <p:sp>
        <p:nvSpPr>
          <p:cNvPr id="4" name="3 Pergamino vertical"/>
          <p:cNvSpPr/>
          <p:nvPr/>
        </p:nvSpPr>
        <p:spPr>
          <a:xfrm>
            <a:off x="4400550" y="1895475"/>
            <a:ext cx="3324225" cy="3695700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  <a:latin typeface="Algerian" pitchFamily="82" charset="0"/>
              </a:rPr>
              <a:t>Lo que has oído de mí ante muchos testigos, esto encarga a hombres fieles que sean idóneos para enseñar también a otros.</a:t>
            </a:r>
          </a:p>
          <a:p>
            <a:pPr algn="ctr"/>
            <a:r>
              <a:rPr lang="es-ES" sz="2000" dirty="0">
                <a:solidFill>
                  <a:schemeClr val="bg1"/>
                </a:solidFill>
                <a:latin typeface="Algerian" pitchFamily="82" charset="0"/>
              </a:rPr>
              <a:t>2 Tim.2:2</a:t>
            </a:r>
            <a:endParaRPr lang="es-MX" sz="2000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425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E9DB7E-F028-702F-2284-3B055B42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s-MX" sz="3100" kern="1200" dirty="0">
                <a:solidFill>
                  <a:srgbClr val="FFFFFF"/>
                </a:solidFill>
              </a:rPr>
              <a:t>Los acompañantes </a:t>
            </a:r>
            <a:r>
              <a:rPr lang="es-MX" sz="3100" dirty="0">
                <a:solidFill>
                  <a:srgbClr val="FFFFFF"/>
                </a:solidFill>
              </a:rPr>
              <a:t>hacen preguntas y cuentan historias</a:t>
            </a:r>
            <a:endParaRPr lang="es-MX" sz="3100" kern="1200" dirty="0">
              <a:solidFill>
                <a:srgbClr val="FFFFFF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147" y="1299990"/>
            <a:ext cx="3593848" cy="379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1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7"/>
          <a:stretch/>
        </p:blipFill>
        <p:spPr bwMode="auto">
          <a:xfrm>
            <a:off x="3658795" y="556592"/>
            <a:ext cx="5368196" cy="586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60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11738133"/>
              </p:ext>
            </p:extLst>
          </p:nvPr>
        </p:nvGraphicFramePr>
        <p:xfrm>
          <a:off x="2914650" y="523875"/>
          <a:ext cx="5591175" cy="5586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094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rgio E. Valdez Sauad: Lucas 5,1-11 A TODOS, VA JESÚS">
            <a:extLst>
              <a:ext uri="{FF2B5EF4-FFF2-40B4-BE49-F238E27FC236}">
                <a16:creationId xmlns:a16="http://schemas.microsoft.com/office/drawing/2014/main" id="{0D6F5FDF-DCE7-D35C-D3AE-9F849D1DD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1" r="1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El Ministerio de enseñanza del Sr. Jesús</a:t>
            </a:r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857034"/>
              </p:ext>
            </p:extLst>
          </p:nvPr>
        </p:nvGraphicFramePr>
        <p:xfrm>
          <a:off x="838200" y="1825624"/>
          <a:ext cx="10515600" cy="4773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Elipse"/>
          <p:cNvSpPr/>
          <p:nvPr/>
        </p:nvSpPr>
        <p:spPr>
          <a:xfrm>
            <a:off x="8923663" y="2610997"/>
            <a:ext cx="638978" cy="605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CuadroTexto"/>
          <p:cNvSpPr txBox="1"/>
          <p:nvPr/>
        </p:nvSpPr>
        <p:spPr>
          <a:xfrm>
            <a:off x="9738910" y="2996588"/>
            <a:ext cx="168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Arial" pitchFamily="34" charset="0"/>
                <a:cs typeface="Arial" pitchFamily="34" charset="0"/>
              </a:rPr>
              <a:t>Preguntas</a:t>
            </a:r>
          </a:p>
          <a:p>
            <a:pPr algn="ctr"/>
            <a:r>
              <a:rPr lang="es-MX" sz="2000" dirty="0">
                <a:latin typeface="Arial" pitchFamily="34" charset="0"/>
                <a:cs typeface="Arial" pitchFamily="34" charset="0"/>
              </a:rPr>
              <a:t>Mr.12:35-37</a:t>
            </a:r>
          </a:p>
        </p:txBody>
      </p:sp>
      <p:sp>
        <p:nvSpPr>
          <p:cNvPr id="11" name="10 Rectángulo"/>
          <p:cNvSpPr/>
          <p:nvPr/>
        </p:nvSpPr>
        <p:spPr>
          <a:xfrm rot="18720541">
            <a:off x="1409424" y="4913387"/>
            <a:ext cx="1829347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Educación</a:t>
            </a:r>
          </a:p>
          <a:p>
            <a:pPr algn="ctr"/>
            <a:r>
              <a:rPr lang="es-E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Formal</a:t>
            </a:r>
            <a:endParaRPr lang="es-ES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9023023" y="1518538"/>
            <a:ext cx="2661305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Descubrimiento</a:t>
            </a:r>
          </a:p>
          <a:p>
            <a:pPr algn="ctr"/>
            <a:r>
              <a:rPr lang="es-E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Informal</a:t>
            </a:r>
            <a:endParaRPr lang="es-ES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140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800" dirty="0">
                <a:latin typeface="Arial" pitchFamily="34" charset="0"/>
                <a:cs typeface="Arial" pitchFamily="34" charset="0"/>
              </a:rPr>
              <a:t>Los acompañantes hacen buenas preguntas intencionadamente 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648325" y="1825625"/>
            <a:ext cx="5705475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sz="2400" b="1" dirty="0">
                <a:latin typeface="Arial" pitchFamily="34" charset="0"/>
                <a:cs typeface="Arial" pitchFamily="34" charset="0"/>
              </a:rPr>
              <a:t>Cualidades de un buen preguntador</a:t>
            </a:r>
          </a:p>
          <a:p>
            <a:pPr marL="0" indent="0" algn="just">
              <a:buNone/>
            </a:pPr>
            <a:endParaRPr lang="es-MX" sz="24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CONFIANZA: Sin ella no se pueden hacer preguntas personales o profundas.</a:t>
            </a:r>
          </a:p>
          <a:p>
            <a:pPr algn="just"/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CUANDO. Una buena pregunta en el momento preciso es poderosa.</a:t>
            </a:r>
          </a:p>
          <a:p>
            <a:pPr algn="just"/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CLASE. ¿Qué? ¿Cómo? (aclarar, analizar, debatir o imaginar)</a:t>
            </a:r>
          </a:p>
          <a:p>
            <a:pPr algn="just"/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 rot="3183753">
            <a:off x="2869622" y="2938164"/>
            <a:ext cx="2039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ial" pitchFamily="34" charset="0"/>
                <a:cs typeface="Arial" pitchFamily="34" charset="0"/>
              </a:rPr>
              <a:t>CLASE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914399" y="2239457"/>
            <a:ext cx="3771901" cy="3188996"/>
            <a:chOff x="914399" y="2239457"/>
            <a:chExt cx="3771901" cy="3188996"/>
          </a:xfrm>
        </p:grpSpPr>
        <p:sp>
          <p:nvSpPr>
            <p:cNvPr id="6" name="5 Triángulo isósceles"/>
            <p:cNvSpPr/>
            <p:nvPr/>
          </p:nvSpPr>
          <p:spPr>
            <a:xfrm>
              <a:off x="914399" y="2486025"/>
              <a:ext cx="3771901" cy="234315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400" dirty="0">
                  <a:latin typeface="Arial" pitchFamily="34" charset="0"/>
                  <a:cs typeface="Arial" pitchFamily="34" charset="0"/>
                </a:rPr>
                <a:t>Hacer </a:t>
              </a:r>
            </a:p>
            <a:p>
              <a:pPr algn="ctr"/>
              <a:r>
                <a:rPr lang="es-MX" sz="2400" dirty="0">
                  <a:latin typeface="Arial" pitchFamily="34" charset="0"/>
                  <a:cs typeface="Arial" pitchFamily="34" charset="0"/>
                </a:rPr>
                <a:t>buenas </a:t>
              </a:r>
            </a:p>
            <a:p>
              <a:pPr algn="ctr"/>
              <a:r>
                <a:rPr lang="es-MX" sz="2400" dirty="0">
                  <a:latin typeface="Arial" pitchFamily="34" charset="0"/>
                  <a:cs typeface="Arial" pitchFamily="34" charset="0"/>
                </a:rPr>
                <a:t>preguntas </a:t>
              </a:r>
            </a:p>
            <a:p>
              <a:pPr algn="ctr"/>
              <a:endParaRPr lang="es-MX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1623416" y="4966788"/>
              <a:ext cx="20390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dirty="0">
                  <a:latin typeface="Arial" pitchFamily="34" charset="0"/>
                  <a:cs typeface="Arial" pitchFamily="34" charset="0"/>
                </a:rPr>
                <a:t>CONFIANZA </a:t>
              </a:r>
            </a:p>
          </p:txBody>
        </p:sp>
        <p:sp>
          <p:nvSpPr>
            <p:cNvPr id="9" name="8 CuadroTexto"/>
            <p:cNvSpPr txBox="1"/>
            <p:nvPr/>
          </p:nvSpPr>
          <p:spPr>
            <a:xfrm rot="18605168">
              <a:off x="685535" y="3028133"/>
              <a:ext cx="20390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dirty="0">
                  <a:latin typeface="Arial" pitchFamily="34" charset="0"/>
                  <a:cs typeface="Arial" pitchFamily="34" charset="0"/>
                </a:rPr>
                <a:t>CUANDO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749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dirty="0">
                <a:latin typeface="Arial" pitchFamily="34" charset="0"/>
                <a:cs typeface="Arial" pitchFamily="34" charset="0"/>
              </a:rPr>
              <a:t>Construyendo puentes para el descubrimiento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748756"/>
            <a:ext cx="428625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070" y="2748457"/>
            <a:ext cx="4285859" cy="250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8096250" y="3695700"/>
            <a:ext cx="1228725" cy="4571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509" y="3007994"/>
            <a:ext cx="696841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Ilustración Vectorial Plana Exitoso Hombre De Negocios Personaje De Dibujos  Animados Ilustraciones Svg, Vectoriales, Clip Art Vectorizado Libre De  Derechos. Image 49328634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549" y="3206113"/>
            <a:ext cx="603887" cy="60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238374" y="1590675"/>
            <a:ext cx="8848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>
                <a:latin typeface="Arial" pitchFamily="34" charset="0"/>
                <a:cs typeface="Arial" pitchFamily="34" charset="0"/>
              </a:rPr>
              <a:t>En la conversación el acompañante puede encontrarse con 2 tipos de preguntas: Reactivas o proactivas   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410084" y="418730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Realidad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448559" y="4371974"/>
            <a:ext cx="1037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Futuro deseado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6591684" y="4300923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Realidad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9839515" y="4162423"/>
            <a:ext cx="1037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Futuro deseado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8029575" y="34406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IRA</a:t>
            </a:r>
          </a:p>
        </p:txBody>
      </p:sp>
    </p:spTree>
    <p:extLst>
      <p:ext uri="{BB962C8B-B14F-4D97-AF65-F5344CB8AC3E}">
        <p14:creationId xmlns:p14="http://schemas.microsoft.com/office/powerpoint/2010/main" val="132668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Los acompañantes usan historias personales 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Las características de una buena historia son: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Concisas. Se conectan con los acontecimientos cotidianos.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Usan ilustraciones vividas. Parábola del buen samaritano (Lc.11:5-8)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Son personales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Ayudan a pensar. Mt.11:16; 24:44-45</a:t>
            </a:r>
          </a:p>
          <a:p>
            <a:pPr algn="just">
              <a:buFont typeface="Wingdings" pitchFamily="2" charset="2"/>
              <a:buChar char="ü"/>
            </a:pPr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898" b="13462"/>
          <a:stretch/>
        </p:blipFill>
        <p:spPr>
          <a:xfrm>
            <a:off x="8703178" y="1549400"/>
            <a:ext cx="2260097" cy="2870200"/>
          </a:xfrm>
        </p:spPr>
      </p:pic>
      <p:sp>
        <p:nvSpPr>
          <p:cNvPr id="6" name="5 CuadroTexto"/>
          <p:cNvSpPr txBox="1"/>
          <p:nvPr/>
        </p:nvSpPr>
        <p:spPr>
          <a:xfrm>
            <a:off x="6734174" y="4781549"/>
            <a:ext cx="5210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Arial" pitchFamily="34" charset="0"/>
                <a:cs typeface="Arial" pitchFamily="34" charset="0"/>
              </a:rPr>
              <a:t>Un apoyo para contar historias: </a:t>
            </a:r>
          </a:p>
          <a:p>
            <a:pPr algn="just"/>
            <a:r>
              <a:rPr lang="es-MX" sz="2000" dirty="0">
                <a:latin typeface="Arial" pitchFamily="34" charset="0"/>
                <a:cs typeface="Arial" pitchFamily="34" charset="0"/>
              </a:rPr>
              <a:t>Escoja 2 radios  de la rueda e identifique una historia personal  que ilustre  cada radio</a:t>
            </a:r>
          </a:p>
        </p:txBody>
      </p:sp>
    </p:spTree>
    <p:extLst>
      <p:ext uri="{BB962C8B-B14F-4D97-AF65-F5344CB8AC3E}">
        <p14:creationId xmlns:p14="http://schemas.microsoft.com/office/powerpoint/2010/main" val="3026987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1017</TotalTime>
  <Words>466</Words>
  <Application>Microsoft Macintosh PowerPoint</Application>
  <PresentationFormat>Panorámica</PresentationFormat>
  <Paragraphs>86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Algerian</vt:lpstr>
      <vt:lpstr>Arial</vt:lpstr>
      <vt:lpstr>Calibri</vt:lpstr>
      <vt:lpstr>Calibri Light</vt:lpstr>
      <vt:lpstr>Wingdings</vt:lpstr>
      <vt:lpstr>Tema de Office</vt:lpstr>
      <vt:lpstr>LOS CAMINOS DEL ACOMPAÑANTE</vt:lpstr>
      <vt:lpstr>Lectura Bíblica </vt:lpstr>
      <vt:lpstr>Los acompañantes hacen preguntas y cuentan historias</vt:lpstr>
      <vt:lpstr>Presentación de PowerPoint</vt:lpstr>
      <vt:lpstr>Presentación de PowerPoint</vt:lpstr>
      <vt:lpstr>El Ministerio de enseñanza del Sr. Jesús</vt:lpstr>
      <vt:lpstr>Los acompañantes hacen buenas preguntas intencionadamente </vt:lpstr>
      <vt:lpstr>Construyendo puentes para el descubrimiento</vt:lpstr>
      <vt:lpstr>Los acompañantes usan historias personales  </vt:lpstr>
      <vt:lpstr>Los acompañantes practican el VIM</vt:lpstr>
      <vt:lpstr>Los acompañantes actúan </vt:lpstr>
      <vt:lpstr>Una herramienta indispensable para el descubrimiento </vt:lpstr>
      <vt:lpstr>Actividad </vt:lpstr>
      <vt:lpstr>CONCLUSIÓN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CAMINOS DEL ACOMPAÑANTE</dc:title>
  <dc:creator>Eddy J. Vazquez Sanchez</dc:creator>
  <cp:lastModifiedBy>Eddy J. Vazquez Sanchez</cp:lastModifiedBy>
  <cp:revision>46</cp:revision>
  <dcterms:created xsi:type="dcterms:W3CDTF">2022-09-28T02:58:00Z</dcterms:created>
  <dcterms:modified xsi:type="dcterms:W3CDTF">2022-10-13T02:01:52Z</dcterms:modified>
</cp:coreProperties>
</file>