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D5"/>
    <a:srgbClr val="EFB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B178E4-7935-437B-9618-6025532DB850}" v="56" dt="2022-09-22T02:49:23.3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-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aham Rodarte" userId="dcb4ea66ea9b902e" providerId="LiveId" clId="{04B178E4-7935-437B-9618-6025532DB850}"/>
    <pc:docChg chg="undo custSel addSld delSld modSld">
      <pc:chgData name="Abraham Rodarte" userId="dcb4ea66ea9b902e" providerId="LiveId" clId="{04B178E4-7935-437B-9618-6025532DB850}" dt="2022-09-22T02:52:53.270" v="4920" actId="948"/>
      <pc:docMkLst>
        <pc:docMk/>
      </pc:docMkLst>
      <pc:sldChg chg="modSp mod">
        <pc:chgData name="Abraham Rodarte" userId="dcb4ea66ea9b902e" providerId="LiveId" clId="{04B178E4-7935-437B-9618-6025532DB850}" dt="2022-09-22T01:38:00.958" v="4420" actId="255"/>
        <pc:sldMkLst>
          <pc:docMk/>
          <pc:sldMk cId="1721804629" sldId="256"/>
        </pc:sldMkLst>
        <pc:spChg chg="mod">
          <ac:chgData name="Abraham Rodarte" userId="dcb4ea66ea9b902e" providerId="LiveId" clId="{04B178E4-7935-437B-9618-6025532DB850}" dt="2022-09-01T18:20:28.687" v="67" actId="1037"/>
          <ac:spMkLst>
            <pc:docMk/>
            <pc:sldMk cId="1721804629" sldId="256"/>
            <ac:spMk id="10" creationId="{71F4B8E4-048F-8642-1E37-1682894A9139}"/>
          </ac:spMkLst>
        </pc:spChg>
        <pc:spChg chg="mod">
          <ac:chgData name="Abraham Rodarte" userId="dcb4ea66ea9b902e" providerId="LiveId" clId="{04B178E4-7935-437B-9618-6025532DB850}" dt="2022-09-01T18:19:32.865" v="44" actId="14100"/>
          <ac:spMkLst>
            <pc:docMk/>
            <pc:sldMk cId="1721804629" sldId="256"/>
            <ac:spMk id="12" creationId="{EB2EEE5F-E3C1-AA0D-05CB-458EE335575A}"/>
          </ac:spMkLst>
        </pc:spChg>
        <pc:spChg chg="mod">
          <ac:chgData name="Abraham Rodarte" userId="dcb4ea66ea9b902e" providerId="LiveId" clId="{04B178E4-7935-437B-9618-6025532DB850}" dt="2022-09-03T00:03:21.204" v="1319" actId="207"/>
          <ac:spMkLst>
            <pc:docMk/>
            <pc:sldMk cId="1721804629" sldId="256"/>
            <ac:spMk id="19" creationId="{F415B43A-EBA6-CA5C-9B6E-83F2A91F18F2}"/>
          </ac:spMkLst>
        </pc:spChg>
        <pc:spChg chg="mod">
          <ac:chgData name="Abraham Rodarte" userId="dcb4ea66ea9b902e" providerId="LiveId" clId="{04B178E4-7935-437B-9618-6025532DB850}" dt="2022-09-20T17:42:30.213" v="3857" actId="20577"/>
          <ac:spMkLst>
            <pc:docMk/>
            <pc:sldMk cId="1721804629" sldId="256"/>
            <ac:spMk id="33" creationId="{DF179AC7-2A2A-847C-6B39-2F7286E4FFAA}"/>
          </ac:spMkLst>
        </pc:spChg>
        <pc:spChg chg="mod">
          <ac:chgData name="Abraham Rodarte" userId="dcb4ea66ea9b902e" providerId="LiveId" clId="{04B178E4-7935-437B-9618-6025532DB850}" dt="2022-09-20T17:40:12.679" v="3836" actId="1076"/>
          <ac:spMkLst>
            <pc:docMk/>
            <pc:sldMk cId="1721804629" sldId="256"/>
            <ac:spMk id="34" creationId="{84E4EDAC-0DA1-A9BF-3F60-96F1AA4D58BA}"/>
          </ac:spMkLst>
        </pc:spChg>
        <pc:spChg chg="mod">
          <ac:chgData name="Abraham Rodarte" userId="dcb4ea66ea9b902e" providerId="LiveId" clId="{04B178E4-7935-437B-9618-6025532DB850}" dt="2022-09-22T01:38:00.958" v="4420" actId="255"/>
          <ac:spMkLst>
            <pc:docMk/>
            <pc:sldMk cId="1721804629" sldId="256"/>
            <ac:spMk id="35" creationId="{138F8B9D-086A-49CE-0E5D-2A8DA084AD89}"/>
          </ac:spMkLst>
        </pc:spChg>
        <pc:spChg chg="mod">
          <ac:chgData name="Abraham Rodarte" userId="dcb4ea66ea9b902e" providerId="LiveId" clId="{04B178E4-7935-437B-9618-6025532DB850}" dt="2022-09-03T00:02:05.484" v="1316" actId="1076"/>
          <ac:spMkLst>
            <pc:docMk/>
            <pc:sldMk cId="1721804629" sldId="256"/>
            <ac:spMk id="36" creationId="{87EC3400-3E61-43ED-0A67-D4F88D4606ED}"/>
          </ac:spMkLst>
        </pc:spChg>
      </pc:sldChg>
      <pc:sldChg chg="addSp modSp new mod">
        <pc:chgData name="Abraham Rodarte" userId="dcb4ea66ea9b902e" providerId="LiveId" clId="{04B178E4-7935-437B-9618-6025532DB850}" dt="2022-09-03T00:04:58.465" v="1321" actId="14100"/>
        <pc:sldMkLst>
          <pc:docMk/>
          <pc:sldMk cId="3054030674" sldId="257"/>
        </pc:sldMkLst>
        <pc:spChg chg="add mod">
          <ac:chgData name="Abraham Rodarte" userId="dcb4ea66ea9b902e" providerId="LiveId" clId="{04B178E4-7935-437B-9618-6025532DB850}" dt="2022-09-03T00:04:54.464" v="1320" actId="20577"/>
          <ac:spMkLst>
            <pc:docMk/>
            <pc:sldMk cId="3054030674" sldId="257"/>
            <ac:spMk id="2" creationId="{BA9E7361-EC00-0E37-5B26-79F36243ABDE}"/>
          </ac:spMkLst>
        </pc:spChg>
        <pc:spChg chg="add mod">
          <ac:chgData name="Abraham Rodarte" userId="dcb4ea66ea9b902e" providerId="LiveId" clId="{04B178E4-7935-437B-9618-6025532DB850}" dt="2022-09-01T21:27:26.600" v="579" actId="113"/>
          <ac:spMkLst>
            <pc:docMk/>
            <pc:sldMk cId="3054030674" sldId="257"/>
            <ac:spMk id="3" creationId="{3D3FFD0E-1369-D9B2-CF2C-BA022814F77E}"/>
          </ac:spMkLst>
        </pc:spChg>
        <pc:picChg chg="add mod">
          <ac:chgData name="Abraham Rodarte" userId="dcb4ea66ea9b902e" providerId="LiveId" clId="{04B178E4-7935-437B-9618-6025532DB850}" dt="2022-09-03T00:04:58.465" v="1321" actId="14100"/>
          <ac:picMkLst>
            <pc:docMk/>
            <pc:sldMk cId="3054030674" sldId="257"/>
            <ac:picMk id="5" creationId="{896AE073-8A7B-3BBB-2A80-FF8F6EDE09CF}"/>
          </ac:picMkLst>
        </pc:picChg>
      </pc:sldChg>
      <pc:sldChg chg="addSp delSp modSp new mod">
        <pc:chgData name="Abraham Rodarte" userId="dcb4ea66ea9b902e" providerId="LiveId" clId="{04B178E4-7935-437B-9618-6025532DB850}" dt="2022-09-22T01:57:31.499" v="4437" actId="255"/>
        <pc:sldMkLst>
          <pc:docMk/>
          <pc:sldMk cId="3963162504" sldId="258"/>
        </pc:sldMkLst>
        <pc:spChg chg="add mod">
          <ac:chgData name="Abraham Rodarte" userId="dcb4ea66ea9b902e" providerId="LiveId" clId="{04B178E4-7935-437B-9618-6025532DB850}" dt="2022-09-22T01:55:57.165" v="4426" actId="255"/>
          <ac:spMkLst>
            <pc:docMk/>
            <pc:sldMk cId="3963162504" sldId="258"/>
            <ac:spMk id="2" creationId="{A6B2DB50-5FB6-FE3D-C37F-FB0D561374A7}"/>
          </ac:spMkLst>
        </pc:spChg>
        <pc:spChg chg="add mod">
          <ac:chgData name="Abraham Rodarte" userId="dcb4ea66ea9b902e" providerId="LiveId" clId="{04B178E4-7935-437B-9618-6025532DB850}" dt="2022-09-22T01:57:31.499" v="4437" actId="255"/>
          <ac:spMkLst>
            <pc:docMk/>
            <pc:sldMk cId="3963162504" sldId="258"/>
            <ac:spMk id="7" creationId="{15B7913E-BC7B-751B-2377-D062FFDA7481}"/>
          </ac:spMkLst>
        </pc:spChg>
        <pc:picChg chg="add mod">
          <ac:chgData name="Abraham Rodarte" userId="dcb4ea66ea9b902e" providerId="LiveId" clId="{04B178E4-7935-437B-9618-6025532DB850}" dt="2022-09-20T17:44:27.083" v="3864" actId="1035"/>
          <ac:picMkLst>
            <pc:docMk/>
            <pc:sldMk cId="3963162504" sldId="258"/>
            <ac:picMk id="4" creationId="{6995023C-849D-8903-57B0-D29660D5CAEC}"/>
          </ac:picMkLst>
        </pc:picChg>
        <pc:picChg chg="add mod">
          <ac:chgData name="Abraham Rodarte" userId="dcb4ea66ea9b902e" providerId="LiveId" clId="{04B178E4-7935-437B-9618-6025532DB850}" dt="2022-09-20T18:08:36.010" v="3972" actId="14100"/>
          <ac:picMkLst>
            <pc:docMk/>
            <pc:sldMk cId="3963162504" sldId="258"/>
            <ac:picMk id="5" creationId="{2A4C47C1-CEF0-DB11-E27A-9D022868B209}"/>
          </ac:picMkLst>
        </pc:picChg>
        <pc:picChg chg="add del mod">
          <ac:chgData name="Abraham Rodarte" userId="dcb4ea66ea9b902e" providerId="LiveId" clId="{04B178E4-7935-437B-9618-6025532DB850}" dt="2022-09-20T18:08:41.021" v="3974" actId="14100"/>
          <ac:picMkLst>
            <pc:docMk/>
            <pc:sldMk cId="3963162504" sldId="258"/>
            <ac:picMk id="6" creationId="{F66FFCB4-07EA-6296-29BE-1984DB953237}"/>
          </ac:picMkLst>
        </pc:picChg>
        <pc:picChg chg="add mod">
          <ac:chgData name="Abraham Rodarte" userId="dcb4ea66ea9b902e" providerId="LiveId" clId="{04B178E4-7935-437B-9618-6025532DB850}" dt="2022-09-20T18:08:38.843" v="3973" actId="14100"/>
          <ac:picMkLst>
            <pc:docMk/>
            <pc:sldMk cId="3963162504" sldId="258"/>
            <ac:picMk id="9" creationId="{829F059C-076D-101F-67DE-858106C25483}"/>
          </ac:picMkLst>
        </pc:picChg>
      </pc:sldChg>
      <pc:sldChg chg="addSp delSp modSp new mod">
        <pc:chgData name="Abraham Rodarte" userId="dcb4ea66ea9b902e" providerId="LiveId" clId="{04B178E4-7935-437B-9618-6025532DB850}" dt="2022-09-22T01:58:43.207" v="4441" actId="1076"/>
        <pc:sldMkLst>
          <pc:docMk/>
          <pc:sldMk cId="2433961041" sldId="259"/>
        </pc:sldMkLst>
        <pc:spChg chg="add mod">
          <ac:chgData name="Abraham Rodarte" userId="dcb4ea66ea9b902e" providerId="LiveId" clId="{04B178E4-7935-437B-9618-6025532DB850}" dt="2022-09-22T01:58:43.207" v="4441" actId="1076"/>
          <ac:spMkLst>
            <pc:docMk/>
            <pc:sldMk cId="2433961041" sldId="259"/>
            <ac:spMk id="2" creationId="{0CF51E21-4AE3-BD11-A01B-9D433FDA5094}"/>
          </ac:spMkLst>
        </pc:spChg>
        <pc:spChg chg="add mod">
          <ac:chgData name="Abraham Rodarte" userId="dcb4ea66ea9b902e" providerId="LiveId" clId="{04B178E4-7935-437B-9618-6025532DB850}" dt="2022-09-08T01:33:06.387" v="2205" actId="13926"/>
          <ac:spMkLst>
            <pc:docMk/>
            <pc:sldMk cId="2433961041" sldId="259"/>
            <ac:spMk id="4" creationId="{6F8F2186-76B8-2D38-A197-92369463D9BA}"/>
          </ac:spMkLst>
        </pc:spChg>
        <pc:spChg chg="add mod">
          <ac:chgData name="Abraham Rodarte" userId="dcb4ea66ea9b902e" providerId="LiveId" clId="{04B178E4-7935-437B-9618-6025532DB850}" dt="2022-09-03T00:17:40.325" v="1502" actId="207"/>
          <ac:spMkLst>
            <pc:docMk/>
            <pc:sldMk cId="2433961041" sldId="259"/>
            <ac:spMk id="5" creationId="{5D70DEEB-5462-B7DC-2F5F-8FDF00DE1B4B}"/>
          </ac:spMkLst>
        </pc:spChg>
        <pc:spChg chg="add mod">
          <ac:chgData name="Abraham Rodarte" userId="dcb4ea66ea9b902e" providerId="LiveId" clId="{04B178E4-7935-437B-9618-6025532DB850}" dt="2022-09-03T00:18:40.625" v="1504" actId="207"/>
          <ac:spMkLst>
            <pc:docMk/>
            <pc:sldMk cId="2433961041" sldId="259"/>
            <ac:spMk id="6" creationId="{824C0916-10E1-1AD7-609E-069B81F01D7A}"/>
          </ac:spMkLst>
        </pc:spChg>
        <pc:spChg chg="add mod">
          <ac:chgData name="Abraham Rodarte" userId="dcb4ea66ea9b902e" providerId="LiveId" clId="{04B178E4-7935-437B-9618-6025532DB850}" dt="2022-09-03T00:19:11.204" v="1508" actId="207"/>
          <ac:spMkLst>
            <pc:docMk/>
            <pc:sldMk cId="2433961041" sldId="259"/>
            <ac:spMk id="7" creationId="{3324751F-7134-DFEE-F34A-E7E1D80AE846}"/>
          </ac:spMkLst>
        </pc:spChg>
        <pc:spChg chg="add del">
          <ac:chgData name="Abraham Rodarte" userId="dcb4ea66ea9b902e" providerId="LiveId" clId="{04B178E4-7935-437B-9618-6025532DB850}" dt="2022-09-03T00:20:46.595" v="1510" actId="11529"/>
          <ac:spMkLst>
            <pc:docMk/>
            <pc:sldMk cId="2433961041" sldId="259"/>
            <ac:spMk id="8" creationId="{551EAA76-A4D3-C062-334A-750F03BFA469}"/>
          </ac:spMkLst>
        </pc:spChg>
        <pc:spChg chg="add mod">
          <ac:chgData name="Abraham Rodarte" userId="dcb4ea66ea9b902e" providerId="LiveId" clId="{04B178E4-7935-437B-9618-6025532DB850}" dt="2022-09-03T00:22:54.575" v="1548" actId="208"/>
          <ac:spMkLst>
            <pc:docMk/>
            <pc:sldMk cId="2433961041" sldId="259"/>
            <ac:spMk id="9" creationId="{DE1BED84-36D2-60B2-2114-4C62259947CD}"/>
          </ac:spMkLst>
        </pc:spChg>
        <pc:spChg chg="add mod">
          <ac:chgData name="Abraham Rodarte" userId="dcb4ea66ea9b902e" providerId="LiveId" clId="{04B178E4-7935-437B-9618-6025532DB850}" dt="2022-09-03T00:25:31.716" v="1553" actId="14100"/>
          <ac:spMkLst>
            <pc:docMk/>
            <pc:sldMk cId="2433961041" sldId="259"/>
            <ac:spMk id="10" creationId="{F2D1E18A-841D-670B-D3B8-C0538FDE5149}"/>
          </ac:spMkLst>
        </pc:spChg>
        <pc:spChg chg="add mod">
          <ac:chgData name="Abraham Rodarte" userId="dcb4ea66ea9b902e" providerId="LiveId" clId="{04B178E4-7935-437B-9618-6025532DB850}" dt="2022-09-03T00:27:07.385" v="1565" actId="207"/>
          <ac:spMkLst>
            <pc:docMk/>
            <pc:sldMk cId="2433961041" sldId="259"/>
            <ac:spMk id="11" creationId="{83F9F2E7-49AA-5F43-1B38-652248F50656}"/>
          </ac:spMkLst>
        </pc:spChg>
        <pc:spChg chg="add mod">
          <ac:chgData name="Abraham Rodarte" userId="dcb4ea66ea9b902e" providerId="LiveId" clId="{04B178E4-7935-437B-9618-6025532DB850}" dt="2022-09-03T00:30:05.146" v="1589" actId="1035"/>
          <ac:spMkLst>
            <pc:docMk/>
            <pc:sldMk cId="2433961041" sldId="259"/>
            <ac:spMk id="12" creationId="{541D639B-AC9A-A08E-5283-02F4F2D38D0F}"/>
          </ac:spMkLst>
        </pc:spChg>
        <pc:spChg chg="add del mod">
          <ac:chgData name="Abraham Rodarte" userId="dcb4ea66ea9b902e" providerId="LiveId" clId="{04B178E4-7935-437B-9618-6025532DB850}" dt="2022-09-14T19:53:32.943" v="2920" actId="21"/>
          <ac:spMkLst>
            <pc:docMk/>
            <pc:sldMk cId="2433961041" sldId="259"/>
            <ac:spMk id="15" creationId="{47AB66F5-35E0-0904-AD4B-0DF6C0D6E695}"/>
          </ac:spMkLst>
        </pc:spChg>
        <pc:spChg chg="add mod">
          <ac:chgData name="Abraham Rodarte" userId="dcb4ea66ea9b902e" providerId="LiveId" clId="{04B178E4-7935-437B-9618-6025532DB850}" dt="2022-09-03T00:47:42.967" v="1641" actId="1035"/>
          <ac:spMkLst>
            <pc:docMk/>
            <pc:sldMk cId="2433961041" sldId="259"/>
            <ac:spMk id="16" creationId="{21CB268A-C84B-838E-A284-803ED848D53E}"/>
          </ac:spMkLst>
        </pc:spChg>
        <pc:picChg chg="add mod">
          <ac:chgData name="Abraham Rodarte" userId="dcb4ea66ea9b902e" providerId="LiveId" clId="{04B178E4-7935-437B-9618-6025532DB850}" dt="2022-09-03T00:12:18.406" v="1492" actId="1076"/>
          <ac:picMkLst>
            <pc:docMk/>
            <pc:sldMk cId="2433961041" sldId="259"/>
            <ac:picMk id="3" creationId="{71AA6F64-47B8-9692-9E8C-67E98A1C7677}"/>
          </ac:picMkLst>
        </pc:picChg>
        <pc:picChg chg="add del mod">
          <ac:chgData name="Abraham Rodarte" userId="dcb4ea66ea9b902e" providerId="LiveId" clId="{04B178E4-7935-437B-9618-6025532DB850}" dt="2022-09-14T19:53:22.544" v="2919" actId="21"/>
          <ac:picMkLst>
            <pc:docMk/>
            <pc:sldMk cId="2433961041" sldId="259"/>
            <ac:picMk id="13" creationId="{8A2F4A46-92CE-A523-9122-C6B78AC2EE36}"/>
          </ac:picMkLst>
        </pc:picChg>
        <pc:picChg chg="add del mod">
          <ac:chgData name="Abraham Rodarte" userId="dcb4ea66ea9b902e" providerId="LiveId" clId="{04B178E4-7935-437B-9618-6025532DB850}" dt="2022-09-07T04:35:15.296" v="1880" actId="478"/>
          <ac:picMkLst>
            <pc:docMk/>
            <pc:sldMk cId="2433961041" sldId="259"/>
            <ac:picMk id="14" creationId="{5F4640C4-F682-0FE4-2130-AB032D18CE48}"/>
          </ac:picMkLst>
        </pc:picChg>
      </pc:sldChg>
      <pc:sldChg chg="addSp delSp modSp new mod">
        <pc:chgData name="Abraham Rodarte" userId="dcb4ea66ea9b902e" providerId="LiveId" clId="{04B178E4-7935-437B-9618-6025532DB850}" dt="2022-09-22T02:07:18.013" v="4489" actId="14100"/>
        <pc:sldMkLst>
          <pc:docMk/>
          <pc:sldMk cId="490962646" sldId="260"/>
        </pc:sldMkLst>
        <pc:spChg chg="add mod">
          <ac:chgData name="Abraham Rodarte" userId="dcb4ea66ea9b902e" providerId="LiveId" clId="{04B178E4-7935-437B-9618-6025532DB850}" dt="2022-09-08T02:14:43.022" v="2515" actId="164"/>
          <ac:spMkLst>
            <pc:docMk/>
            <pc:sldMk cId="490962646" sldId="260"/>
            <ac:spMk id="2" creationId="{01AB2454-8FD3-82D8-CF7E-F8502B6EACD8}"/>
          </ac:spMkLst>
        </pc:spChg>
        <pc:spChg chg="add mod ord">
          <ac:chgData name="Abraham Rodarte" userId="dcb4ea66ea9b902e" providerId="LiveId" clId="{04B178E4-7935-437B-9618-6025532DB850}" dt="2022-09-08T02:15:40.123" v="2568" actId="166"/>
          <ac:spMkLst>
            <pc:docMk/>
            <pc:sldMk cId="490962646" sldId="260"/>
            <ac:spMk id="4" creationId="{E9CBE464-9D54-064B-9B80-BD855281A6A4}"/>
          </ac:spMkLst>
        </pc:spChg>
        <pc:spChg chg="add mod">
          <ac:chgData name="Abraham Rodarte" userId="dcb4ea66ea9b902e" providerId="LiveId" clId="{04B178E4-7935-437B-9618-6025532DB850}" dt="2022-09-08T02:14:33.649" v="2514" actId="164"/>
          <ac:spMkLst>
            <pc:docMk/>
            <pc:sldMk cId="490962646" sldId="260"/>
            <ac:spMk id="5" creationId="{FADCB3D4-C02B-D72A-D497-252D9D8E3D3D}"/>
          </ac:spMkLst>
        </pc:spChg>
        <pc:spChg chg="add mod">
          <ac:chgData name="Abraham Rodarte" userId="dcb4ea66ea9b902e" providerId="LiveId" clId="{04B178E4-7935-437B-9618-6025532DB850}" dt="2022-09-08T02:17:27.612" v="2573" actId="1076"/>
          <ac:spMkLst>
            <pc:docMk/>
            <pc:sldMk cId="490962646" sldId="260"/>
            <ac:spMk id="6" creationId="{267FA2D1-38A0-8A78-B8A8-C311BFED78A6}"/>
          </ac:spMkLst>
        </pc:spChg>
        <pc:spChg chg="add del mod">
          <ac:chgData name="Abraham Rodarte" userId="dcb4ea66ea9b902e" providerId="LiveId" clId="{04B178E4-7935-437B-9618-6025532DB850}" dt="2022-09-07T04:41:07.044" v="1954" actId="478"/>
          <ac:spMkLst>
            <pc:docMk/>
            <pc:sldMk cId="490962646" sldId="260"/>
            <ac:spMk id="7" creationId="{7E5801D7-9E22-AF97-CFB2-2296F3937B0C}"/>
          </ac:spMkLst>
        </pc:spChg>
        <pc:spChg chg="add mod">
          <ac:chgData name="Abraham Rodarte" userId="dcb4ea66ea9b902e" providerId="LiveId" clId="{04B178E4-7935-437B-9618-6025532DB850}" dt="2022-09-08T02:14:43.022" v="2515" actId="164"/>
          <ac:spMkLst>
            <pc:docMk/>
            <pc:sldMk cId="490962646" sldId="260"/>
            <ac:spMk id="7" creationId="{D29E7914-09A5-6E12-09AE-9D047AF9F056}"/>
          </ac:spMkLst>
        </pc:spChg>
        <pc:spChg chg="add del mod">
          <ac:chgData name="Abraham Rodarte" userId="dcb4ea66ea9b902e" providerId="LiveId" clId="{04B178E4-7935-437B-9618-6025532DB850}" dt="2022-09-08T01:30:19.883" v="2202" actId="478"/>
          <ac:spMkLst>
            <pc:docMk/>
            <pc:sldMk cId="490962646" sldId="260"/>
            <ac:spMk id="8" creationId="{69E71416-040E-FDEC-4F63-0547E2D7C443}"/>
          </ac:spMkLst>
        </pc:spChg>
        <pc:spChg chg="add mod">
          <ac:chgData name="Abraham Rodarte" userId="dcb4ea66ea9b902e" providerId="LiveId" clId="{04B178E4-7935-437B-9618-6025532DB850}" dt="2022-09-20T20:56:47.330" v="4034" actId="688"/>
          <ac:spMkLst>
            <pc:docMk/>
            <pc:sldMk cId="490962646" sldId="260"/>
            <ac:spMk id="8" creationId="{BF65C668-F3BF-F4F2-3801-570FB0F609D2}"/>
          </ac:spMkLst>
        </pc:spChg>
        <pc:spChg chg="add mod">
          <ac:chgData name="Abraham Rodarte" userId="dcb4ea66ea9b902e" providerId="LiveId" clId="{04B178E4-7935-437B-9618-6025532DB850}" dt="2022-09-08T02:14:33.649" v="2514" actId="164"/>
          <ac:spMkLst>
            <pc:docMk/>
            <pc:sldMk cId="490962646" sldId="260"/>
            <ac:spMk id="9" creationId="{9C02EC3A-92FA-DAB5-D8DB-5538CD2AB523}"/>
          </ac:spMkLst>
        </pc:spChg>
        <pc:spChg chg="add mod">
          <ac:chgData name="Abraham Rodarte" userId="dcb4ea66ea9b902e" providerId="LiveId" clId="{04B178E4-7935-437B-9618-6025532DB850}" dt="2022-09-08T02:14:33.649" v="2514" actId="164"/>
          <ac:spMkLst>
            <pc:docMk/>
            <pc:sldMk cId="490962646" sldId="260"/>
            <ac:spMk id="10" creationId="{A7D79C65-4546-F832-BE42-6FEAA6832E12}"/>
          </ac:spMkLst>
        </pc:spChg>
        <pc:spChg chg="add mod">
          <ac:chgData name="Abraham Rodarte" userId="dcb4ea66ea9b902e" providerId="LiveId" clId="{04B178E4-7935-437B-9618-6025532DB850}" dt="2022-09-08T02:14:33.649" v="2514" actId="164"/>
          <ac:spMkLst>
            <pc:docMk/>
            <pc:sldMk cId="490962646" sldId="260"/>
            <ac:spMk id="11" creationId="{4FE1ECB6-EBBC-7ABF-AE2A-FEE89320A000}"/>
          </ac:spMkLst>
        </pc:spChg>
        <pc:spChg chg="add mod">
          <ac:chgData name="Abraham Rodarte" userId="dcb4ea66ea9b902e" providerId="LiveId" clId="{04B178E4-7935-437B-9618-6025532DB850}" dt="2022-09-08T02:14:33.649" v="2514" actId="164"/>
          <ac:spMkLst>
            <pc:docMk/>
            <pc:sldMk cId="490962646" sldId="260"/>
            <ac:spMk id="12" creationId="{FA795317-CC16-04D7-3725-D4095EB334A8}"/>
          </ac:spMkLst>
        </pc:spChg>
        <pc:spChg chg="add mod">
          <ac:chgData name="Abraham Rodarte" userId="dcb4ea66ea9b902e" providerId="LiveId" clId="{04B178E4-7935-437B-9618-6025532DB850}" dt="2022-09-08T02:14:33.649" v="2514" actId="164"/>
          <ac:spMkLst>
            <pc:docMk/>
            <pc:sldMk cId="490962646" sldId="260"/>
            <ac:spMk id="13" creationId="{9B09EDE6-E4EA-9C3A-7ADE-B094CB717307}"/>
          </ac:spMkLst>
        </pc:spChg>
        <pc:spChg chg="add mod">
          <ac:chgData name="Abraham Rodarte" userId="dcb4ea66ea9b902e" providerId="LiveId" clId="{04B178E4-7935-437B-9618-6025532DB850}" dt="2022-09-08T02:14:33.649" v="2514" actId="164"/>
          <ac:spMkLst>
            <pc:docMk/>
            <pc:sldMk cId="490962646" sldId="260"/>
            <ac:spMk id="14" creationId="{A60EA645-8F67-AA2F-B7C1-7CBB9A3FE849}"/>
          </ac:spMkLst>
        </pc:spChg>
        <pc:spChg chg="add mod">
          <ac:chgData name="Abraham Rodarte" userId="dcb4ea66ea9b902e" providerId="LiveId" clId="{04B178E4-7935-437B-9618-6025532DB850}" dt="2022-09-22T02:05:15.211" v="4458" actId="20577"/>
          <ac:spMkLst>
            <pc:docMk/>
            <pc:sldMk cId="490962646" sldId="260"/>
            <ac:spMk id="15" creationId="{F1EFBCDB-4FD6-86F0-F9CD-3CEEE554F71A}"/>
          </ac:spMkLst>
        </pc:spChg>
        <pc:spChg chg="add mod">
          <ac:chgData name="Abraham Rodarte" userId="dcb4ea66ea9b902e" providerId="LiveId" clId="{04B178E4-7935-437B-9618-6025532DB850}" dt="2022-09-22T02:07:10.746" v="4478" actId="1037"/>
          <ac:spMkLst>
            <pc:docMk/>
            <pc:sldMk cId="490962646" sldId="260"/>
            <ac:spMk id="18" creationId="{C82C8829-1ECB-56E7-B749-711D7585111E}"/>
          </ac:spMkLst>
        </pc:spChg>
        <pc:spChg chg="add mod">
          <ac:chgData name="Abraham Rodarte" userId="dcb4ea66ea9b902e" providerId="LiveId" clId="{04B178E4-7935-437B-9618-6025532DB850}" dt="2022-09-08T02:11:12.332" v="2398" actId="1037"/>
          <ac:spMkLst>
            <pc:docMk/>
            <pc:sldMk cId="490962646" sldId="260"/>
            <ac:spMk id="20" creationId="{A230E2CD-779E-8308-F65C-4254AACCF8DB}"/>
          </ac:spMkLst>
        </pc:spChg>
        <pc:spChg chg="add mod">
          <ac:chgData name="Abraham Rodarte" userId="dcb4ea66ea9b902e" providerId="LiveId" clId="{04B178E4-7935-437B-9618-6025532DB850}" dt="2022-09-22T02:07:18.013" v="4489" actId="14100"/>
          <ac:spMkLst>
            <pc:docMk/>
            <pc:sldMk cId="490962646" sldId="260"/>
            <ac:spMk id="21" creationId="{4F63476D-CB47-87B7-D742-DC12E4B5B953}"/>
          </ac:spMkLst>
        </pc:spChg>
        <pc:spChg chg="add mod">
          <ac:chgData name="Abraham Rodarte" userId="dcb4ea66ea9b902e" providerId="LiveId" clId="{04B178E4-7935-437B-9618-6025532DB850}" dt="2022-09-22T02:06:26.479" v="4470" actId="1037"/>
          <ac:spMkLst>
            <pc:docMk/>
            <pc:sldMk cId="490962646" sldId="260"/>
            <ac:spMk id="22" creationId="{52BC7E75-21F7-3CFE-3904-92971DC1F47C}"/>
          </ac:spMkLst>
        </pc:spChg>
        <pc:grpChg chg="add mod">
          <ac:chgData name="Abraham Rodarte" userId="dcb4ea66ea9b902e" providerId="LiveId" clId="{04B178E4-7935-437B-9618-6025532DB850}" dt="2022-09-08T02:14:43.022" v="2515" actId="164"/>
          <ac:grpSpMkLst>
            <pc:docMk/>
            <pc:sldMk cId="490962646" sldId="260"/>
            <ac:grpSpMk id="23" creationId="{82787C9F-A6DE-D67D-7DD1-4E0F9968467B}"/>
          </ac:grpSpMkLst>
        </pc:grpChg>
        <pc:grpChg chg="add mod">
          <ac:chgData name="Abraham Rodarte" userId="dcb4ea66ea9b902e" providerId="LiveId" clId="{04B178E4-7935-437B-9618-6025532DB850}" dt="2022-09-08T02:15:06.095" v="2543" actId="164"/>
          <ac:grpSpMkLst>
            <pc:docMk/>
            <pc:sldMk cId="490962646" sldId="260"/>
            <ac:grpSpMk id="24" creationId="{33558AE8-97E8-1717-3403-021449B78210}"/>
          </ac:grpSpMkLst>
        </pc:grpChg>
        <pc:grpChg chg="add mod">
          <ac:chgData name="Abraham Rodarte" userId="dcb4ea66ea9b902e" providerId="LiveId" clId="{04B178E4-7935-437B-9618-6025532DB850}" dt="2022-09-22T02:06:09.082" v="4464" actId="1076"/>
          <ac:grpSpMkLst>
            <pc:docMk/>
            <pc:sldMk cId="490962646" sldId="260"/>
            <ac:grpSpMk id="25" creationId="{5DD52B44-17CB-9749-40B9-B6B6F927C188}"/>
          </ac:grpSpMkLst>
        </pc:grpChg>
        <pc:picChg chg="add mod">
          <ac:chgData name="Abraham Rodarte" userId="dcb4ea66ea9b902e" providerId="LiveId" clId="{04B178E4-7935-437B-9618-6025532DB850}" dt="2022-09-08T02:15:06.095" v="2543" actId="164"/>
          <ac:picMkLst>
            <pc:docMk/>
            <pc:sldMk cId="490962646" sldId="260"/>
            <ac:picMk id="3" creationId="{C999F2F1-F2D3-9CDC-7EBD-4551317F801B}"/>
          </ac:picMkLst>
        </pc:picChg>
        <pc:picChg chg="add mod">
          <ac:chgData name="Abraham Rodarte" userId="dcb4ea66ea9b902e" providerId="LiveId" clId="{04B178E4-7935-437B-9618-6025532DB850}" dt="2022-09-22T02:07:05.946" v="4474" actId="1037"/>
          <ac:picMkLst>
            <pc:docMk/>
            <pc:sldMk cId="490962646" sldId="260"/>
            <ac:picMk id="16" creationId="{6275485B-3AC5-8530-EF76-F6A7F3429FF6}"/>
          </ac:picMkLst>
        </pc:picChg>
      </pc:sldChg>
      <pc:sldChg chg="addSp delSp modSp new mod">
        <pc:chgData name="Abraham Rodarte" userId="dcb4ea66ea9b902e" providerId="LiveId" clId="{04B178E4-7935-437B-9618-6025532DB850}" dt="2022-09-22T02:44:59.930" v="4766" actId="164"/>
        <pc:sldMkLst>
          <pc:docMk/>
          <pc:sldMk cId="2530574474" sldId="261"/>
        </pc:sldMkLst>
        <pc:spChg chg="mod">
          <ac:chgData name="Abraham Rodarte" userId="dcb4ea66ea9b902e" providerId="LiveId" clId="{04B178E4-7935-437B-9618-6025532DB850}" dt="2022-09-08T02:23:17.976" v="2575"/>
          <ac:spMkLst>
            <pc:docMk/>
            <pc:sldMk cId="2530574474" sldId="261"/>
            <ac:spMk id="5" creationId="{A2536725-9060-4B2D-D99D-7C42E7BE10F6}"/>
          </ac:spMkLst>
        </pc:spChg>
        <pc:spChg chg="mod">
          <ac:chgData name="Abraham Rodarte" userId="dcb4ea66ea9b902e" providerId="LiveId" clId="{04B178E4-7935-437B-9618-6025532DB850}" dt="2022-09-08T02:25:03.557" v="2647" actId="14100"/>
          <ac:spMkLst>
            <pc:docMk/>
            <pc:sldMk cId="2530574474" sldId="261"/>
            <ac:spMk id="6" creationId="{3183341F-C513-C5DF-22FD-447DE0079F05}"/>
          </ac:spMkLst>
        </pc:spChg>
        <pc:spChg chg="mod">
          <ac:chgData name="Abraham Rodarte" userId="dcb4ea66ea9b902e" providerId="LiveId" clId="{04B178E4-7935-437B-9618-6025532DB850}" dt="2022-09-08T02:23:17.976" v="2575"/>
          <ac:spMkLst>
            <pc:docMk/>
            <pc:sldMk cId="2530574474" sldId="261"/>
            <ac:spMk id="8" creationId="{A74D225B-2411-5C6A-F53C-E3C7F47340C5}"/>
          </ac:spMkLst>
        </pc:spChg>
        <pc:spChg chg="mod">
          <ac:chgData name="Abraham Rodarte" userId="dcb4ea66ea9b902e" providerId="LiveId" clId="{04B178E4-7935-437B-9618-6025532DB850}" dt="2022-09-08T02:23:17.976" v="2575"/>
          <ac:spMkLst>
            <pc:docMk/>
            <pc:sldMk cId="2530574474" sldId="261"/>
            <ac:spMk id="9" creationId="{39C77927-FB42-3F08-6019-D6FD8EC2F6CB}"/>
          </ac:spMkLst>
        </pc:spChg>
        <pc:spChg chg="mod">
          <ac:chgData name="Abraham Rodarte" userId="dcb4ea66ea9b902e" providerId="LiveId" clId="{04B178E4-7935-437B-9618-6025532DB850}" dt="2022-09-08T02:23:17.976" v="2575"/>
          <ac:spMkLst>
            <pc:docMk/>
            <pc:sldMk cId="2530574474" sldId="261"/>
            <ac:spMk id="10" creationId="{95CE93FD-2AB8-8438-BD97-52D3F5D0AC16}"/>
          </ac:spMkLst>
        </pc:spChg>
        <pc:spChg chg="mod">
          <ac:chgData name="Abraham Rodarte" userId="dcb4ea66ea9b902e" providerId="LiveId" clId="{04B178E4-7935-437B-9618-6025532DB850}" dt="2022-09-08T02:23:17.976" v="2575"/>
          <ac:spMkLst>
            <pc:docMk/>
            <pc:sldMk cId="2530574474" sldId="261"/>
            <ac:spMk id="11" creationId="{BF946DC9-935D-BF2E-682A-6818911B5852}"/>
          </ac:spMkLst>
        </pc:spChg>
        <pc:spChg chg="mod">
          <ac:chgData name="Abraham Rodarte" userId="dcb4ea66ea9b902e" providerId="LiveId" clId="{04B178E4-7935-437B-9618-6025532DB850}" dt="2022-09-08T02:23:17.976" v="2575"/>
          <ac:spMkLst>
            <pc:docMk/>
            <pc:sldMk cId="2530574474" sldId="261"/>
            <ac:spMk id="12" creationId="{0B488E66-8E22-F4F9-C7D8-BE61A44D63A2}"/>
          </ac:spMkLst>
        </pc:spChg>
        <pc:spChg chg="mod">
          <ac:chgData name="Abraham Rodarte" userId="dcb4ea66ea9b902e" providerId="LiveId" clId="{04B178E4-7935-437B-9618-6025532DB850}" dt="2022-09-08T02:23:17.976" v="2575"/>
          <ac:spMkLst>
            <pc:docMk/>
            <pc:sldMk cId="2530574474" sldId="261"/>
            <ac:spMk id="13" creationId="{1E5FE71F-13F8-F884-F84F-DC67C91BA6FB}"/>
          </ac:spMkLst>
        </pc:spChg>
        <pc:spChg chg="mod">
          <ac:chgData name="Abraham Rodarte" userId="dcb4ea66ea9b902e" providerId="LiveId" clId="{04B178E4-7935-437B-9618-6025532DB850}" dt="2022-09-08T02:23:17.976" v="2575"/>
          <ac:spMkLst>
            <pc:docMk/>
            <pc:sldMk cId="2530574474" sldId="261"/>
            <ac:spMk id="14" creationId="{137BFB7D-BD06-7A86-EBB8-D2F5D572E676}"/>
          </ac:spMkLst>
        </pc:spChg>
        <pc:spChg chg="mod">
          <ac:chgData name="Abraham Rodarte" userId="dcb4ea66ea9b902e" providerId="LiveId" clId="{04B178E4-7935-437B-9618-6025532DB850}" dt="2022-09-08T02:23:17.976" v="2575"/>
          <ac:spMkLst>
            <pc:docMk/>
            <pc:sldMk cId="2530574474" sldId="261"/>
            <ac:spMk id="15" creationId="{74D7D515-16E9-63F9-58CC-CA27886B757E}"/>
          </ac:spMkLst>
        </pc:spChg>
        <pc:spChg chg="add del mod">
          <ac:chgData name="Abraham Rodarte" userId="dcb4ea66ea9b902e" providerId="LiveId" clId="{04B178E4-7935-437B-9618-6025532DB850}" dt="2022-09-08T02:23:47.969" v="2579"/>
          <ac:spMkLst>
            <pc:docMk/>
            <pc:sldMk cId="2530574474" sldId="261"/>
            <ac:spMk id="16" creationId="{69B37888-1E2A-638B-6820-32006B19DEEF}"/>
          </ac:spMkLst>
        </pc:spChg>
        <pc:spChg chg="add mod">
          <ac:chgData name="Abraham Rodarte" userId="dcb4ea66ea9b902e" providerId="LiveId" clId="{04B178E4-7935-437B-9618-6025532DB850}" dt="2022-09-22T02:30:00.054" v="4532" actId="1035"/>
          <ac:spMkLst>
            <pc:docMk/>
            <pc:sldMk cId="2530574474" sldId="261"/>
            <ac:spMk id="17" creationId="{161E3F1A-BB12-C854-2DF2-9A309538D216}"/>
          </ac:spMkLst>
        </pc:spChg>
        <pc:spChg chg="add mod">
          <ac:chgData name="Abraham Rodarte" userId="dcb4ea66ea9b902e" providerId="LiveId" clId="{04B178E4-7935-437B-9618-6025532DB850}" dt="2022-09-22T02:44:59.930" v="4766" actId="164"/>
          <ac:spMkLst>
            <pc:docMk/>
            <pc:sldMk cId="2530574474" sldId="261"/>
            <ac:spMk id="18" creationId="{A3FADDDF-4081-9A82-CF01-CD10D89540E8}"/>
          </ac:spMkLst>
        </pc:spChg>
        <pc:spChg chg="add mod">
          <ac:chgData name="Abraham Rodarte" userId="dcb4ea66ea9b902e" providerId="LiveId" clId="{04B178E4-7935-437B-9618-6025532DB850}" dt="2022-09-22T02:44:59.930" v="4766" actId="164"/>
          <ac:spMkLst>
            <pc:docMk/>
            <pc:sldMk cId="2530574474" sldId="261"/>
            <ac:spMk id="19" creationId="{29DEB36B-B1D8-F455-A081-F9C5CF3BA205}"/>
          </ac:spMkLst>
        </pc:spChg>
        <pc:spChg chg="add mod">
          <ac:chgData name="Abraham Rodarte" userId="dcb4ea66ea9b902e" providerId="LiveId" clId="{04B178E4-7935-437B-9618-6025532DB850}" dt="2022-09-22T02:44:59.930" v="4766" actId="164"/>
          <ac:spMkLst>
            <pc:docMk/>
            <pc:sldMk cId="2530574474" sldId="261"/>
            <ac:spMk id="20" creationId="{0FE3B764-035A-9100-396A-C47F300A6A3E}"/>
          </ac:spMkLst>
        </pc:spChg>
        <pc:spChg chg="add mod">
          <ac:chgData name="Abraham Rodarte" userId="dcb4ea66ea9b902e" providerId="LiveId" clId="{04B178E4-7935-437B-9618-6025532DB850}" dt="2022-09-22T02:44:59.930" v="4766" actId="164"/>
          <ac:spMkLst>
            <pc:docMk/>
            <pc:sldMk cId="2530574474" sldId="261"/>
            <ac:spMk id="21" creationId="{699C6D20-F70B-8333-04E6-B24FEE5130B8}"/>
          </ac:spMkLst>
        </pc:spChg>
        <pc:spChg chg="add del mod">
          <ac:chgData name="Abraham Rodarte" userId="dcb4ea66ea9b902e" providerId="LiveId" clId="{04B178E4-7935-437B-9618-6025532DB850}" dt="2022-09-08T02:31:03.452" v="2718"/>
          <ac:spMkLst>
            <pc:docMk/>
            <pc:sldMk cId="2530574474" sldId="261"/>
            <ac:spMk id="22" creationId="{B845B0E7-F15D-E14A-4C23-F1AB992B6412}"/>
          </ac:spMkLst>
        </pc:spChg>
        <pc:spChg chg="add mod">
          <ac:chgData name="Abraham Rodarte" userId="dcb4ea66ea9b902e" providerId="LiveId" clId="{04B178E4-7935-437B-9618-6025532DB850}" dt="2022-09-22T02:44:59.930" v="4766" actId="164"/>
          <ac:spMkLst>
            <pc:docMk/>
            <pc:sldMk cId="2530574474" sldId="261"/>
            <ac:spMk id="23" creationId="{4FA3013E-EB81-4E6A-32A6-CD76B1AED7F8}"/>
          </ac:spMkLst>
        </pc:spChg>
        <pc:spChg chg="add mod">
          <ac:chgData name="Abraham Rodarte" userId="dcb4ea66ea9b902e" providerId="LiveId" clId="{04B178E4-7935-437B-9618-6025532DB850}" dt="2022-09-22T02:31:11.180" v="4558" actId="1035"/>
          <ac:spMkLst>
            <pc:docMk/>
            <pc:sldMk cId="2530574474" sldId="261"/>
            <ac:spMk id="24" creationId="{8718F51C-81DF-66BF-E109-EB065172E026}"/>
          </ac:spMkLst>
        </pc:spChg>
        <pc:spChg chg="add mod">
          <ac:chgData name="Abraham Rodarte" userId="dcb4ea66ea9b902e" providerId="LiveId" clId="{04B178E4-7935-437B-9618-6025532DB850}" dt="2022-09-20T21:06:22.635" v="4069" actId="1076"/>
          <ac:spMkLst>
            <pc:docMk/>
            <pc:sldMk cId="2530574474" sldId="261"/>
            <ac:spMk id="25" creationId="{57C9311D-1112-BB54-6F3B-0D9B17DBAFFC}"/>
          </ac:spMkLst>
        </pc:spChg>
        <pc:grpChg chg="add mod">
          <ac:chgData name="Abraham Rodarte" userId="dcb4ea66ea9b902e" providerId="LiveId" clId="{04B178E4-7935-437B-9618-6025532DB850}" dt="2022-09-22T02:44:59.930" v="4766" actId="164"/>
          <ac:grpSpMkLst>
            <pc:docMk/>
            <pc:sldMk cId="2530574474" sldId="261"/>
            <ac:grpSpMk id="2" creationId="{94D5D15A-8274-9A2B-398C-099E4AE45F66}"/>
          </ac:grpSpMkLst>
        </pc:grpChg>
        <pc:grpChg chg="mod">
          <ac:chgData name="Abraham Rodarte" userId="dcb4ea66ea9b902e" providerId="LiveId" clId="{04B178E4-7935-437B-9618-6025532DB850}" dt="2022-09-08T02:23:17.976" v="2575"/>
          <ac:grpSpMkLst>
            <pc:docMk/>
            <pc:sldMk cId="2530574474" sldId="261"/>
            <ac:grpSpMk id="4" creationId="{6162A662-2F75-93DB-D707-6C61B798ACE1}"/>
          </ac:grpSpMkLst>
        </pc:grpChg>
        <pc:grpChg chg="mod">
          <ac:chgData name="Abraham Rodarte" userId="dcb4ea66ea9b902e" providerId="LiveId" clId="{04B178E4-7935-437B-9618-6025532DB850}" dt="2022-09-08T02:23:17.976" v="2575"/>
          <ac:grpSpMkLst>
            <pc:docMk/>
            <pc:sldMk cId="2530574474" sldId="261"/>
            <ac:grpSpMk id="7" creationId="{5F67007D-964E-6542-B405-042F4FECD1CD}"/>
          </ac:grpSpMkLst>
        </pc:grpChg>
        <pc:grpChg chg="add mod">
          <ac:chgData name="Abraham Rodarte" userId="dcb4ea66ea9b902e" providerId="LiveId" clId="{04B178E4-7935-437B-9618-6025532DB850}" dt="2022-09-22T02:44:59.930" v="4766" actId="164"/>
          <ac:grpSpMkLst>
            <pc:docMk/>
            <pc:sldMk cId="2530574474" sldId="261"/>
            <ac:grpSpMk id="16" creationId="{C1E303E6-AB66-F132-D2FD-353822AF67EC}"/>
          </ac:grpSpMkLst>
        </pc:grpChg>
        <pc:picChg chg="mod">
          <ac:chgData name="Abraham Rodarte" userId="dcb4ea66ea9b902e" providerId="LiveId" clId="{04B178E4-7935-437B-9618-6025532DB850}" dt="2022-09-08T02:23:17.976" v="2575"/>
          <ac:picMkLst>
            <pc:docMk/>
            <pc:sldMk cId="2530574474" sldId="261"/>
            <ac:picMk id="3" creationId="{EAB5E707-C8FB-B434-A4EF-BD115D01CECC}"/>
          </ac:picMkLst>
        </pc:picChg>
        <pc:picChg chg="add mod">
          <ac:chgData name="Abraham Rodarte" userId="dcb4ea66ea9b902e" providerId="LiveId" clId="{04B178E4-7935-437B-9618-6025532DB850}" dt="2022-09-22T02:31:23.970" v="4560" actId="14100"/>
          <ac:picMkLst>
            <pc:docMk/>
            <pc:sldMk cId="2530574474" sldId="261"/>
            <ac:picMk id="22" creationId="{549D6B3A-58E1-4C50-BE8D-A778FF19CF84}"/>
          </ac:picMkLst>
        </pc:picChg>
      </pc:sldChg>
      <pc:sldChg chg="addSp delSp modSp new mod">
        <pc:chgData name="Abraham Rodarte" userId="dcb4ea66ea9b902e" providerId="LiveId" clId="{04B178E4-7935-437B-9618-6025532DB850}" dt="2022-09-22T02:38:07.300" v="4713" actId="1036"/>
        <pc:sldMkLst>
          <pc:docMk/>
          <pc:sldMk cId="78993518" sldId="262"/>
        </pc:sldMkLst>
        <pc:spChg chg="add mod">
          <ac:chgData name="Abraham Rodarte" userId="dcb4ea66ea9b902e" providerId="LiveId" clId="{04B178E4-7935-437B-9618-6025532DB850}" dt="2022-09-22T02:38:01.959" v="4706" actId="1036"/>
          <ac:spMkLst>
            <pc:docMk/>
            <pc:sldMk cId="78993518" sldId="262"/>
            <ac:spMk id="3" creationId="{D9420848-E544-F650-E782-8AD6D9A5A4BB}"/>
          </ac:spMkLst>
        </pc:spChg>
        <pc:spChg chg="add mod">
          <ac:chgData name="Abraham Rodarte" userId="dcb4ea66ea9b902e" providerId="LiveId" clId="{04B178E4-7935-437B-9618-6025532DB850}" dt="2022-09-22T02:37:54.019" v="4696" actId="255"/>
          <ac:spMkLst>
            <pc:docMk/>
            <pc:sldMk cId="78993518" sldId="262"/>
            <ac:spMk id="4" creationId="{A85600FE-78BD-3996-7203-58873FBE55F6}"/>
          </ac:spMkLst>
        </pc:spChg>
        <pc:spChg chg="add mod">
          <ac:chgData name="Abraham Rodarte" userId="dcb4ea66ea9b902e" providerId="LiveId" clId="{04B178E4-7935-437B-9618-6025532DB850}" dt="2022-09-22T02:37:28.759" v="4680" actId="1036"/>
          <ac:spMkLst>
            <pc:docMk/>
            <pc:sldMk cId="78993518" sldId="262"/>
            <ac:spMk id="5" creationId="{2A653F86-D79C-E623-BE96-A8DFA237B58B}"/>
          </ac:spMkLst>
        </pc:spChg>
        <pc:spChg chg="add mod">
          <ac:chgData name="Abraham Rodarte" userId="dcb4ea66ea9b902e" providerId="LiveId" clId="{04B178E4-7935-437B-9618-6025532DB850}" dt="2022-09-22T02:37:19.010" v="4651" actId="1036"/>
          <ac:spMkLst>
            <pc:docMk/>
            <pc:sldMk cId="78993518" sldId="262"/>
            <ac:spMk id="7" creationId="{F8758691-D771-473C-2BA5-EA5C05171F54}"/>
          </ac:spMkLst>
        </pc:spChg>
        <pc:spChg chg="add mod">
          <ac:chgData name="Abraham Rodarte" userId="dcb4ea66ea9b902e" providerId="LiveId" clId="{04B178E4-7935-437B-9618-6025532DB850}" dt="2022-09-22T02:38:07.300" v="4713" actId="1036"/>
          <ac:spMkLst>
            <pc:docMk/>
            <pc:sldMk cId="78993518" sldId="262"/>
            <ac:spMk id="8" creationId="{964585B5-0A81-9BE7-1D17-E714DAA96DC4}"/>
          </ac:spMkLst>
        </pc:spChg>
        <pc:spChg chg="add mod">
          <ac:chgData name="Abraham Rodarte" userId="dcb4ea66ea9b902e" providerId="LiveId" clId="{04B178E4-7935-437B-9618-6025532DB850}" dt="2022-09-22T02:34:41.580" v="4596" actId="164"/>
          <ac:spMkLst>
            <pc:docMk/>
            <pc:sldMk cId="78993518" sldId="262"/>
            <ac:spMk id="9" creationId="{9999F443-7C4E-F512-300A-7D3DA16B7E26}"/>
          </ac:spMkLst>
        </pc:spChg>
        <pc:spChg chg="add mod">
          <ac:chgData name="Abraham Rodarte" userId="dcb4ea66ea9b902e" providerId="LiveId" clId="{04B178E4-7935-437B-9618-6025532DB850}" dt="2022-09-22T02:34:41.580" v="4596" actId="164"/>
          <ac:spMkLst>
            <pc:docMk/>
            <pc:sldMk cId="78993518" sldId="262"/>
            <ac:spMk id="11" creationId="{DE4CE770-684A-D9A6-4BC6-1C660367464A}"/>
          </ac:spMkLst>
        </pc:spChg>
        <pc:grpChg chg="add del mod">
          <ac:chgData name="Abraham Rodarte" userId="dcb4ea66ea9b902e" providerId="LiveId" clId="{04B178E4-7935-437B-9618-6025532DB850}" dt="2022-09-22T02:36:09.260" v="4636" actId="21"/>
          <ac:grpSpMkLst>
            <pc:docMk/>
            <pc:sldMk cId="78993518" sldId="262"/>
            <ac:grpSpMk id="2" creationId="{08BE4584-557E-5491-6D2B-53EDC2037914}"/>
          </ac:grpSpMkLst>
        </pc:grpChg>
      </pc:sldChg>
      <pc:sldChg chg="addSp delSp modSp new del mod">
        <pc:chgData name="Abraham Rodarte" userId="dcb4ea66ea9b902e" providerId="LiveId" clId="{04B178E4-7935-437B-9618-6025532DB850}" dt="2022-09-14T22:22:25.246" v="2982" actId="680"/>
        <pc:sldMkLst>
          <pc:docMk/>
          <pc:sldMk cId="3719573303" sldId="262"/>
        </pc:sldMkLst>
        <pc:spChg chg="add del mod">
          <ac:chgData name="Abraham Rodarte" userId="dcb4ea66ea9b902e" providerId="LiveId" clId="{04B178E4-7935-437B-9618-6025532DB850}" dt="2022-09-14T22:22:23.277" v="2981"/>
          <ac:spMkLst>
            <pc:docMk/>
            <pc:sldMk cId="3719573303" sldId="262"/>
            <ac:spMk id="2" creationId="{6AACF1EC-DD02-7C83-AC74-5B5FA82E09A0}"/>
          </ac:spMkLst>
        </pc:spChg>
        <pc:picChg chg="add del">
          <ac:chgData name="Abraham Rodarte" userId="dcb4ea66ea9b902e" providerId="LiveId" clId="{04B178E4-7935-437B-9618-6025532DB850}" dt="2022-09-14T22:22:23.277" v="2981"/>
          <ac:picMkLst>
            <pc:docMk/>
            <pc:sldMk cId="3719573303" sldId="262"/>
            <ac:picMk id="1026" creationId="{4822EE8B-FB12-A9F6-F07E-4028FA0CC0EA}"/>
          </ac:picMkLst>
        </pc:picChg>
      </pc:sldChg>
      <pc:sldChg chg="addSp delSp modSp new mod">
        <pc:chgData name="Abraham Rodarte" userId="dcb4ea66ea9b902e" providerId="LiveId" clId="{04B178E4-7935-437B-9618-6025532DB850}" dt="2022-09-22T02:36:01.719" v="4635" actId="1076"/>
        <pc:sldMkLst>
          <pc:docMk/>
          <pc:sldMk cId="3569701764" sldId="263"/>
        </pc:sldMkLst>
        <pc:spChg chg="add mod">
          <ac:chgData name="Abraham Rodarte" userId="dcb4ea66ea9b902e" providerId="LiveId" clId="{04B178E4-7935-437B-9618-6025532DB850}" dt="2022-09-22T02:36:01.719" v="4635" actId="1076"/>
          <ac:spMkLst>
            <pc:docMk/>
            <pc:sldMk cId="3569701764" sldId="263"/>
            <ac:spMk id="3" creationId="{02D85ACB-1F29-74EF-14D5-F01AA8BD795C}"/>
          </ac:spMkLst>
        </pc:spChg>
        <pc:spChg chg="mod">
          <ac:chgData name="Abraham Rodarte" userId="dcb4ea66ea9b902e" providerId="LiveId" clId="{04B178E4-7935-437B-9618-6025532DB850}" dt="2022-09-22T02:34:55.510" v="4597"/>
          <ac:spMkLst>
            <pc:docMk/>
            <pc:sldMk cId="3569701764" sldId="263"/>
            <ac:spMk id="4" creationId="{914ADD76-CFCA-0485-853C-CF3D8A453368}"/>
          </ac:spMkLst>
        </pc:spChg>
        <pc:spChg chg="add mod">
          <ac:chgData name="Abraham Rodarte" userId="dcb4ea66ea9b902e" providerId="LiveId" clId="{04B178E4-7935-437B-9618-6025532DB850}" dt="2022-09-22T02:35:08.490" v="4624" actId="1035"/>
          <ac:spMkLst>
            <pc:docMk/>
            <pc:sldMk cId="3569701764" sldId="263"/>
            <ac:spMk id="5" creationId="{DF8026A5-7704-96CE-8279-51F277B75EAE}"/>
          </ac:spMkLst>
        </pc:spChg>
        <pc:spChg chg="mod">
          <ac:chgData name="Abraham Rodarte" userId="dcb4ea66ea9b902e" providerId="LiveId" clId="{04B178E4-7935-437B-9618-6025532DB850}" dt="2022-09-22T02:35:46.020" v="4630" actId="14100"/>
          <ac:spMkLst>
            <pc:docMk/>
            <pc:sldMk cId="3569701764" sldId="263"/>
            <ac:spMk id="6" creationId="{94BB9F5A-883D-3498-844B-5367673815D1}"/>
          </ac:spMkLst>
        </pc:spChg>
        <pc:spChg chg="add del mod">
          <ac:chgData name="Abraham Rodarte" userId="dcb4ea66ea9b902e" providerId="LiveId" clId="{04B178E4-7935-437B-9618-6025532DB850}" dt="2022-09-14T23:15:27.312" v="3427"/>
          <ac:spMkLst>
            <pc:docMk/>
            <pc:sldMk cId="3569701764" sldId="263"/>
            <ac:spMk id="7" creationId="{C5A79D9C-8166-BB2A-81A6-F72793B4FEA1}"/>
          </ac:spMkLst>
        </pc:spChg>
        <pc:spChg chg="add del mod">
          <ac:chgData name="Abraham Rodarte" userId="dcb4ea66ea9b902e" providerId="LiveId" clId="{04B178E4-7935-437B-9618-6025532DB850}" dt="2022-09-14T23:15:06.222" v="3424" actId="478"/>
          <ac:spMkLst>
            <pc:docMk/>
            <pc:sldMk cId="3569701764" sldId="263"/>
            <ac:spMk id="9" creationId="{92CA16CB-BE69-F3B9-ED6D-B782596F0722}"/>
          </ac:spMkLst>
        </pc:spChg>
        <pc:grpChg chg="add mod">
          <ac:chgData name="Abraham Rodarte" userId="dcb4ea66ea9b902e" providerId="LiveId" clId="{04B178E4-7935-437B-9618-6025532DB850}" dt="2022-09-22T02:35:57.225" v="4634" actId="1036"/>
          <ac:grpSpMkLst>
            <pc:docMk/>
            <pc:sldMk cId="3569701764" sldId="263"/>
            <ac:grpSpMk id="2" creationId="{04C3F9F2-5A9E-DF56-2229-C36724D58289}"/>
          </ac:grpSpMkLst>
        </pc:grpChg>
      </pc:sldChg>
      <pc:sldChg chg="addSp modSp new mod">
        <pc:chgData name="Abraham Rodarte" userId="dcb4ea66ea9b902e" providerId="LiveId" clId="{04B178E4-7935-437B-9618-6025532DB850}" dt="2022-09-22T02:42:14.230" v="4726" actId="255"/>
        <pc:sldMkLst>
          <pc:docMk/>
          <pc:sldMk cId="2295753027" sldId="264"/>
        </pc:sldMkLst>
        <pc:spChg chg="add mod">
          <ac:chgData name="Abraham Rodarte" userId="dcb4ea66ea9b902e" providerId="LiveId" clId="{04B178E4-7935-437B-9618-6025532DB850}" dt="2022-09-22T02:42:14.230" v="4726" actId="255"/>
          <ac:spMkLst>
            <pc:docMk/>
            <pc:sldMk cId="2295753027" sldId="264"/>
            <ac:spMk id="3" creationId="{5A561EA1-4357-4A65-46B6-009CF5D52663}"/>
          </ac:spMkLst>
        </pc:spChg>
        <pc:spChg chg="add mod">
          <ac:chgData name="Abraham Rodarte" userId="dcb4ea66ea9b902e" providerId="LiveId" clId="{04B178E4-7935-437B-9618-6025532DB850}" dt="2022-09-14T23:17:47.262" v="3521" actId="1035"/>
          <ac:spMkLst>
            <pc:docMk/>
            <pc:sldMk cId="2295753027" sldId="264"/>
            <ac:spMk id="5" creationId="{10179860-97C0-2C86-C51C-7D1C35D3D32E}"/>
          </ac:spMkLst>
        </pc:spChg>
      </pc:sldChg>
      <pc:sldChg chg="addSp delSp modSp new mod">
        <pc:chgData name="Abraham Rodarte" userId="dcb4ea66ea9b902e" providerId="LiveId" clId="{04B178E4-7935-437B-9618-6025532DB850}" dt="2022-09-22T02:52:53.270" v="4920" actId="948"/>
        <pc:sldMkLst>
          <pc:docMk/>
          <pc:sldMk cId="3163849319" sldId="265"/>
        </pc:sldMkLst>
        <pc:spChg chg="add mod">
          <ac:chgData name="Abraham Rodarte" userId="dcb4ea66ea9b902e" providerId="LiveId" clId="{04B178E4-7935-437B-9618-6025532DB850}" dt="2022-09-22T02:52:53.270" v="4920" actId="948"/>
          <ac:spMkLst>
            <pc:docMk/>
            <pc:sldMk cId="3163849319" sldId="265"/>
            <ac:spMk id="2" creationId="{9B9C40A1-0639-EDC4-B378-D240DFE6C8EB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5" creationId="{B2573068-4A6A-E5DE-855D-49431885034D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6" creationId="{06A68FEC-CEFC-2E62-B6F7-3DB61BA88769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7" creationId="{38DD970E-9CF4-6CD8-2B71-A34AD88B3973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8" creationId="{37192418-8EAF-EFC2-95EF-288BB292DAD9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9" creationId="{CB34355F-6596-7368-4C05-392266C9F213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12" creationId="{54546441-DF59-73FA-9464-8B435023B386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13" creationId="{B8436185-E15E-FC0A-3A86-12420EB42B0A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15" creationId="{49533624-4F51-C2F4-3AC8-883F2957F393}"/>
          </ac:spMkLst>
        </pc:spChg>
        <pc:spChg chg="mod">
          <ac:chgData name="Abraham Rodarte" userId="dcb4ea66ea9b902e" providerId="LiveId" clId="{04B178E4-7935-437B-9618-6025532DB850}" dt="2022-09-22T02:45:34.680" v="4774" actId="6549"/>
          <ac:spMkLst>
            <pc:docMk/>
            <pc:sldMk cId="3163849319" sldId="265"/>
            <ac:spMk id="16" creationId="{D2B34BA1-896C-683D-6318-65EC5D801B78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17" creationId="{BB825FBF-9E38-94F1-7BE8-2B989E703F3B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18" creationId="{D132C42A-0FC5-75E0-18B9-6C8E6005ECC3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19" creationId="{3B73EA34-8724-2DA7-54A5-B714E85D11E2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20" creationId="{92D6450E-D433-C1B7-8B23-39017ED67663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21" creationId="{8FC98131-E2DD-0D00-F38F-8E3B417A8A3F}"/>
          </ac:spMkLst>
        </pc:spChg>
        <pc:spChg chg="mod">
          <ac:chgData name="Abraham Rodarte" userId="dcb4ea66ea9b902e" providerId="LiveId" clId="{04B178E4-7935-437B-9618-6025532DB850}" dt="2022-09-22T02:45:15.630" v="4767"/>
          <ac:spMkLst>
            <pc:docMk/>
            <pc:sldMk cId="3163849319" sldId="265"/>
            <ac:spMk id="22" creationId="{9E217718-3DD0-648D-9789-962FF7224817}"/>
          </ac:spMkLst>
        </pc:spChg>
        <pc:spChg chg="add del mod">
          <ac:chgData name="Abraham Rodarte" userId="dcb4ea66ea9b902e" providerId="LiveId" clId="{04B178E4-7935-437B-9618-6025532DB850}" dt="2022-09-22T02:47:39.220" v="4797" actId="478"/>
          <ac:spMkLst>
            <pc:docMk/>
            <pc:sldMk cId="3163849319" sldId="265"/>
            <ac:spMk id="23" creationId="{012DF38A-62DE-AD54-AEFE-11EB62B4F25B}"/>
          </ac:spMkLst>
        </pc:spChg>
        <pc:spChg chg="add mod">
          <ac:chgData name="Abraham Rodarte" userId="dcb4ea66ea9b902e" providerId="LiveId" clId="{04B178E4-7935-437B-9618-6025532DB850}" dt="2022-09-22T02:50:59.879" v="4840" actId="255"/>
          <ac:spMkLst>
            <pc:docMk/>
            <pc:sldMk cId="3163849319" sldId="265"/>
            <ac:spMk id="24" creationId="{592F2D69-6595-E611-4D45-329BA0BC96D2}"/>
          </ac:spMkLst>
        </pc:spChg>
        <pc:grpChg chg="add del mod">
          <ac:chgData name="Abraham Rodarte" userId="dcb4ea66ea9b902e" providerId="LiveId" clId="{04B178E4-7935-437B-9618-6025532DB850}" dt="2022-09-22T02:45:37.940" v="4775" actId="478"/>
          <ac:grpSpMkLst>
            <pc:docMk/>
            <pc:sldMk cId="3163849319" sldId="265"/>
            <ac:grpSpMk id="3" creationId="{CEC1B0FE-9290-292E-814B-970F4E40F283}"/>
          </ac:grpSpMkLst>
        </pc:grpChg>
        <pc:grpChg chg="mod">
          <ac:chgData name="Abraham Rodarte" userId="dcb4ea66ea9b902e" providerId="LiveId" clId="{04B178E4-7935-437B-9618-6025532DB850}" dt="2022-09-22T02:45:15.630" v="4767"/>
          <ac:grpSpMkLst>
            <pc:docMk/>
            <pc:sldMk cId="3163849319" sldId="265"/>
            <ac:grpSpMk id="4" creationId="{2D7C13F1-FEDE-AAFE-E2ED-9869FD0716E7}"/>
          </ac:grpSpMkLst>
        </pc:grpChg>
        <pc:grpChg chg="mod">
          <ac:chgData name="Abraham Rodarte" userId="dcb4ea66ea9b902e" providerId="LiveId" clId="{04B178E4-7935-437B-9618-6025532DB850}" dt="2022-09-22T02:45:15.630" v="4767"/>
          <ac:grpSpMkLst>
            <pc:docMk/>
            <pc:sldMk cId="3163849319" sldId="265"/>
            <ac:grpSpMk id="11" creationId="{252C94D3-9427-79EB-1A14-5E30CC78C4F8}"/>
          </ac:grpSpMkLst>
        </pc:grpChg>
        <pc:grpChg chg="mod">
          <ac:chgData name="Abraham Rodarte" userId="dcb4ea66ea9b902e" providerId="LiveId" clId="{04B178E4-7935-437B-9618-6025532DB850}" dt="2022-09-22T02:45:15.630" v="4767"/>
          <ac:grpSpMkLst>
            <pc:docMk/>
            <pc:sldMk cId="3163849319" sldId="265"/>
            <ac:grpSpMk id="14" creationId="{0EAF0A60-B1A5-EF2A-7506-EEB96331B97D}"/>
          </ac:grpSpMkLst>
        </pc:grpChg>
        <pc:picChg chg="mod">
          <ac:chgData name="Abraham Rodarte" userId="dcb4ea66ea9b902e" providerId="LiveId" clId="{04B178E4-7935-437B-9618-6025532DB850}" dt="2022-09-22T02:45:15.630" v="4767"/>
          <ac:picMkLst>
            <pc:docMk/>
            <pc:sldMk cId="3163849319" sldId="265"/>
            <ac:picMk id="10" creationId="{7F6DF8BF-A251-673D-A71B-05E6CB88D34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388982-76B6-3B47-C586-556DC62766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396A2E-E766-49CB-C2C6-D2A213720A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9B2931-B4EA-0D6E-8345-B89D43FEA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BD23-1312-4C0A-A888-21C937582874}" type="datetimeFigureOut">
              <a:rPr lang="es-MX" smtClean="0"/>
              <a:t>21/09/2022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E94697-5E82-EB74-B62D-7C5B3E338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A5F498-9F72-72F7-F108-6675CB8D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2A76E-060C-466E-93BC-9D2DC50F31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396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6548BA-17DC-855E-8FE4-0A72E1864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A6C7E5-4038-49C1-6D81-F9C841FFB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780858-4E8F-BAEB-480D-806E36678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BD23-1312-4C0A-A888-21C937582874}" type="datetimeFigureOut">
              <a:rPr lang="es-MX" smtClean="0"/>
              <a:t>21/09/2022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9E935-9C68-525C-D80D-A7C295117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644BAD-473F-D7A7-D394-434BEC7FE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2A76E-060C-466E-93BC-9D2DC50F31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448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EE1A1E3-2C56-E409-88A4-6A25E9F105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50ABAAD-5011-F796-C0FF-B4E4520F2C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87E7F5-13A7-8503-A901-E8C346A4B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BD23-1312-4C0A-A888-21C937582874}" type="datetimeFigureOut">
              <a:rPr lang="es-MX" smtClean="0"/>
              <a:t>21/09/2022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5F42E8-476E-3417-311A-07C6269DB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B843E73-CBDA-1FE2-B37E-CBDA4811F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2A76E-060C-466E-93BC-9D2DC50F31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5900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9882AD-B521-4BE0-614F-3E871E410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931E5F-B5C3-FB1F-B777-A42C4EFAD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48411E-41D3-6AA1-D7A2-1E2069679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BD23-1312-4C0A-A888-21C937582874}" type="datetimeFigureOut">
              <a:rPr lang="es-MX" smtClean="0"/>
              <a:t>21/09/2022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E8F83A-63B4-1F99-ED4B-D5F0166F2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CB5406-C3B2-C9E1-8A68-0856C42FA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2A76E-060C-466E-93BC-9D2DC50F31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9870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45F361-67A6-0885-6BEC-54C8937A6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EF68D4-D21F-41E6-F290-8E72872F2C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3ADD20-3D4C-594B-6931-E7B66928B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BD23-1312-4C0A-A888-21C937582874}" type="datetimeFigureOut">
              <a:rPr lang="es-MX" smtClean="0"/>
              <a:t>21/09/2022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163E5F-3AB2-6B80-6D7D-1F8DE00A1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6F30C6-F618-FDC4-1D07-F1F65B7EF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2A76E-060C-466E-93BC-9D2DC50F31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3564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C53327-98BE-ED28-461C-B103AFA1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DECA1F-3388-6652-5DDA-1B5B20A434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E02C9DD-36C0-5E85-0822-7BB2EA908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0152CF-C54C-86BA-AC22-5CB5C34A0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BD23-1312-4C0A-A888-21C937582874}" type="datetimeFigureOut">
              <a:rPr lang="es-MX" smtClean="0"/>
              <a:t>21/09/2022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4CAABE6-5446-877A-8B7C-28F65FEFD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FBA8D4-D635-5ACA-3EFC-221AF134F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2A76E-060C-466E-93BC-9D2DC50F31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9642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314079-A040-04BE-EEAC-4FB479202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CEE550-61EA-FD23-6DE4-56845CD06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47829FC-7F4B-62BA-FEB4-0218DDC5DB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56B3B37-6FEE-BA1F-39F9-C2E10522F2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ED1CE8A-7019-519C-EE91-1B489BE4A0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93544CB-BF19-96AC-83D8-5A88B8C01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BD23-1312-4C0A-A888-21C937582874}" type="datetimeFigureOut">
              <a:rPr lang="es-MX" smtClean="0"/>
              <a:t>21/09/2022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D7E86BA-B732-C900-DC6B-FA996B956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E45AF21-C9FA-0487-C93B-72313028E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2A76E-060C-466E-93BC-9D2DC50F31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585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AD65EE-6126-9C47-EED2-D59380681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08B529E-6936-74FC-4452-44BA5E9DE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BD23-1312-4C0A-A888-21C937582874}" type="datetimeFigureOut">
              <a:rPr lang="es-MX" smtClean="0"/>
              <a:t>21/09/2022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4032A81-F243-34DC-E754-110755894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9D00AE9-6C2F-2D0E-D661-1A08C4D9B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2A76E-060C-466E-93BC-9D2DC50F31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9917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20CF3F9-8405-B1CE-8187-FC3503283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BD23-1312-4C0A-A888-21C937582874}" type="datetimeFigureOut">
              <a:rPr lang="es-MX" smtClean="0"/>
              <a:t>21/09/2022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E03D0DB-1CD4-63C3-EA94-F8CFA2979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7E74D4-2704-6096-F1EF-0DB8FC6E4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2A76E-060C-466E-93BC-9D2DC50F31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0280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A03641-29C3-4557-B79D-CCB4DD191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8AB9FB-2004-76C8-6AFF-BA9766E91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9685C62-054D-365A-DB2E-BB8C6B9E8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B2FFDB6-9211-0F3D-7534-0297D55B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BD23-1312-4C0A-A888-21C937582874}" type="datetimeFigureOut">
              <a:rPr lang="es-MX" smtClean="0"/>
              <a:t>21/09/2022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ACC9D60-2A9E-E1BF-0EC0-4EC6D55EE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319CB8-680F-F9DD-68B6-27ABE6BB4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2A76E-060C-466E-93BC-9D2DC50F31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206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AEFC8A-2CFD-11F7-9B13-CF9203B42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45A0A00-F603-D4AF-53C0-C515051087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264E79A-35B7-40BC-9943-D529FF911A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B1EA25C-1F02-B9B9-9BAB-DF5BDECA5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BD23-1312-4C0A-A888-21C937582874}" type="datetimeFigureOut">
              <a:rPr lang="es-MX" smtClean="0"/>
              <a:t>21/09/2022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EB7DD9-F361-BE83-AC63-77442B898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7BDDF-20A4-02DF-00A8-A3D9B30EB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2A76E-060C-466E-93BC-9D2DC50F31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0442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4815209-EDDF-B90A-0BFC-2B9371399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A6715C-8CA9-6C6A-70B3-E6ED4CF13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EC6B12-39D3-3E61-E6A8-7E24442D41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BD23-1312-4C0A-A888-21C937582874}" type="datetimeFigureOut">
              <a:rPr lang="es-MX" smtClean="0"/>
              <a:t>21/09/2022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714ED9-CFBB-6091-9651-81A215860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3E17BF-09BF-80DF-6EE8-2DA5E4067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2A76E-060C-466E-93BC-9D2DC50F31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795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17/06/relationships/model3d" Target="../media/model3d2.glb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7A9BE8ED-187C-0985-3BAE-830C496B23AA}"/>
              </a:ext>
            </a:extLst>
          </p:cNvPr>
          <p:cNvGrpSpPr/>
          <p:nvPr/>
        </p:nvGrpSpPr>
        <p:grpSpPr>
          <a:xfrm>
            <a:off x="99038" y="2351447"/>
            <a:ext cx="5233505" cy="4262300"/>
            <a:chOff x="592660" y="375920"/>
            <a:chExt cx="5469413" cy="4500422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C221A7B7-D537-9AC7-AB4F-8913A1844EDB}"/>
                </a:ext>
              </a:extLst>
            </p:cNvPr>
            <p:cNvGrpSpPr/>
            <p:nvPr/>
          </p:nvGrpSpPr>
          <p:grpSpPr>
            <a:xfrm>
              <a:off x="3703449" y="1340218"/>
              <a:ext cx="1417191" cy="1851194"/>
              <a:chOff x="9621520" y="1971040"/>
              <a:chExt cx="1483360" cy="2275840"/>
            </a:xfrm>
            <a:solidFill>
              <a:schemeClr val="tx1"/>
            </a:solidFill>
          </p:grpSpPr>
          <p:cxnSp>
            <p:nvCxnSpPr>
              <p:cNvPr id="29" name="Conector recto 28">
                <a:extLst>
                  <a:ext uri="{FF2B5EF4-FFF2-40B4-BE49-F238E27FC236}">
                    <a16:creationId xmlns:a16="http://schemas.microsoft.com/office/drawing/2014/main" id="{2C836CC4-B39D-0DA7-3393-03F59328C0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21520" y="1971040"/>
                <a:ext cx="1483360" cy="227584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Diagrama de flujo: extraer 29">
                <a:extLst>
                  <a:ext uri="{FF2B5EF4-FFF2-40B4-BE49-F238E27FC236}">
                    <a16:creationId xmlns:a16="http://schemas.microsoft.com/office/drawing/2014/main" id="{CA4BAE6F-0E32-9E3D-3D20-7F23868214C6}"/>
                  </a:ext>
                </a:extLst>
              </p:cNvPr>
              <p:cNvSpPr/>
              <p:nvPr/>
            </p:nvSpPr>
            <p:spPr>
              <a:xfrm rot="8668836">
                <a:off x="10210443" y="3045044"/>
                <a:ext cx="305514" cy="127833"/>
              </a:xfrm>
              <a:prstGeom prst="flowChartExtra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3FDE2E90-D6F2-6E6C-CEE5-B07B312194FC}"/>
                </a:ext>
              </a:extLst>
            </p:cNvPr>
            <p:cNvGrpSpPr/>
            <p:nvPr/>
          </p:nvGrpSpPr>
          <p:grpSpPr>
            <a:xfrm>
              <a:off x="2478264" y="2066553"/>
              <a:ext cx="1473976" cy="1563407"/>
              <a:chOff x="8181058" y="2822468"/>
              <a:chExt cx="1336602" cy="1331306"/>
            </a:xfrm>
          </p:grpSpPr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1B7A8063-A4A4-3791-2089-EB522C81683A}"/>
                  </a:ext>
                </a:extLst>
              </p:cNvPr>
              <p:cNvSpPr/>
              <p:nvPr/>
            </p:nvSpPr>
            <p:spPr>
              <a:xfrm>
                <a:off x="8181058" y="2822468"/>
                <a:ext cx="1336602" cy="1331306"/>
              </a:xfrm>
              <a:prstGeom prst="ellipse">
                <a:avLst/>
              </a:prstGeom>
              <a:noFill/>
              <a:ln w="1270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A509B501-B0AD-2122-0468-5583E810B5CE}"/>
                  </a:ext>
                </a:extLst>
              </p:cNvPr>
              <p:cNvSpPr/>
              <p:nvPr/>
            </p:nvSpPr>
            <p:spPr>
              <a:xfrm>
                <a:off x="8412130" y="3070159"/>
                <a:ext cx="868154" cy="839689"/>
              </a:xfrm>
              <a:prstGeom prst="ellipse">
                <a:avLst/>
              </a:prstGeom>
              <a:noFill/>
              <a:ln w="1270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5CA105C0-6E33-CFF5-C9B3-A34D4A49D355}"/>
                  </a:ext>
                </a:extLst>
              </p:cNvPr>
              <p:cNvSpPr/>
              <p:nvPr/>
            </p:nvSpPr>
            <p:spPr>
              <a:xfrm>
                <a:off x="8678047" y="3319780"/>
                <a:ext cx="342626" cy="320040"/>
              </a:xfrm>
              <a:prstGeom prst="ellipse">
                <a:avLst/>
              </a:prstGeom>
              <a:noFill/>
              <a:ln w="1270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598F961C-098E-F152-36CD-62E615B5D2EE}"/>
                </a:ext>
              </a:extLst>
            </p:cNvPr>
            <p:cNvGrpSpPr/>
            <p:nvPr/>
          </p:nvGrpSpPr>
          <p:grpSpPr>
            <a:xfrm rot="14915073">
              <a:off x="1275276" y="1568515"/>
              <a:ext cx="1242553" cy="1752399"/>
              <a:chOff x="9621520" y="1971040"/>
              <a:chExt cx="1483360" cy="2275840"/>
            </a:xfrm>
            <a:solidFill>
              <a:schemeClr val="tx1"/>
            </a:solidFill>
          </p:grpSpPr>
          <p:cxnSp>
            <p:nvCxnSpPr>
              <p:cNvPr id="24" name="Conector recto 23">
                <a:extLst>
                  <a:ext uri="{FF2B5EF4-FFF2-40B4-BE49-F238E27FC236}">
                    <a16:creationId xmlns:a16="http://schemas.microsoft.com/office/drawing/2014/main" id="{577B79E8-28AB-4CE0-AC9C-BD2D18902D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21520" y="1971040"/>
                <a:ext cx="1483360" cy="227584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Diagrama de flujo: extraer 24">
                <a:extLst>
                  <a:ext uri="{FF2B5EF4-FFF2-40B4-BE49-F238E27FC236}">
                    <a16:creationId xmlns:a16="http://schemas.microsoft.com/office/drawing/2014/main" id="{295AF4DF-54E5-67E6-E9F2-F76B86EC3536}"/>
                  </a:ext>
                </a:extLst>
              </p:cNvPr>
              <p:cNvSpPr/>
              <p:nvPr/>
            </p:nvSpPr>
            <p:spPr>
              <a:xfrm rot="8668836">
                <a:off x="10210443" y="3045044"/>
                <a:ext cx="305514" cy="127833"/>
              </a:xfrm>
              <a:prstGeom prst="flowChartExtra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9F2DEBB8-B3E9-7324-5743-43016BAE6A8C}"/>
                </a:ext>
              </a:extLst>
            </p:cNvPr>
            <p:cNvGrpSpPr/>
            <p:nvPr/>
          </p:nvGrpSpPr>
          <p:grpSpPr>
            <a:xfrm rot="7562202">
              <a:off x="2937740" y="3162426"/>
              <a:ext cx="1188786" cy="1677775"/>
              <a:chOff x="9621520" y="1971040"/>
              <a:chExt cx="1483360" cy="2275840"/>
            </a:xfrm>
            <a:solidFill>
              <a:schemeClr val="tx1"/>
            </a:solidFill>
          </p:grpSpPr>
          <p:cxnSp>
            <p:nvCxnSpPr>
              <p:cNvPr id="22" name="Conector recto 21">
                <a:extLst>
                  <a:ext uri="{FF2B5EF4-FFF2-40B4-BE49-F238E27FC236}">
                    <a16:creationId xmlns:a16="http://schemas.microsoft.com/office/drawing/2014/main" id="{970B791C-291A-9544-5C7B-B4A880D177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21520" y="1971040"/>
                <a:ext cx="1483360" cy="227584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Diagrama de flujo: extraer 22">
                <a:extLst>
                  <a:ext uri="{FF2B5EF4-FFF2-40B4-BE49-F238E27FC236}">
                    <a16:creationId xmlns:a16="http://schemas.microsoft.com/office/drawing/2014/main" id="{E8109CB3-617D-AA9D-9C04-CB83A5FC41A9}"/>
                  </a:ext>
                </a:extLst>
              </p:cNvPr>
              <p:cNvSpPr/>
              <p:nvPr/>
            </p:nvSpPr>
            <p:spPr>
              <a:xfrm rot="8668836">
                <a:off x="10210443" y="3045044"/>
                <a:ext cx="305514" cy="127833"/>
              </a:xfrm>
              <a:prstGeom prst="flowChartExtra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1F4B8E4-048F-8642-1E37-1682894A9139}"/>
                </a:ext>
              </a:extLst>
            </p:cNvPr>
            <p:cNvSpPr txBox="1"/>
            <p:nvPr/>
          </p:nvSpPr>
          <p:spPr>
            <a:xfrm>
              <a:off x="2469216" y="1109649"/>
              <a:ext cx="1611393" cy="552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>
                  <a:latin typeface="Britannic Bold" panose="020B0903060703020204" pitchFamily="34" charset="0"/>
                </a:rPr>
                <a:t>Relación Con Dios y con otros</a:t>
              </a:r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52430FA0-CD32-2842-8D98-5DC7A0455E4D}"/>
                </a:ext>
              </a:extLst>
            </p:cNvPr>
            <p:cNvGrpSpPr/>
            <p:nvPr/>
          </p:nvGrpSpPr>
          <p:grpSpPr>
            <a:xfrm>
              <a:off x="2641599" y="375920"/>
              <a:ext cx="1023901" cy="904240"/>
              <a:chOff x="1767839" y="355600"/>
              <a:chExt cx="1023901" cy="904240"/>
            </a:xfrm>
          </p:grpSpPr>
          <mc:AlternateContent xmlns:mc="http://schemas.openxmlformats.org/markup-compatibility/2006">
            <mc:Choice xmlns:am3d="http://schemas.microsoft.com/office/drawing/2017/model3d" Requires="am3d">
              <p:graphicFrame>
                <p:nvGraphicFramePr>
                  <p:cNvPr id="20" name="Modelo 3D 19" descr="Corazón rojo">
                    <a:extLst>
                      <a:ext uri="{FF2B5EF4-FFF2-40B4-BE49-F238E27FC236}">
                        <a16:creationId xmlns:a16="http://schemas.microsoft.com/office/drawing/2014/main" id="{5FC8ECBE-B2F2-C608-3C2E-19BC3D3DBC17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4221257792"/>
                      </p:ext>
                    </p:extLst>
                  </p:nvPr>
                </p:nvGraphicFramePr>
                <p:xfrm>
                  <a:off x="1767839" y="355600"/>
                  <a:ext cx="1023901" cy="904240"/>
                </p:xfrm>
                <a:graphic>
                  <a:graphicData uri="http://schemas.microsoft.com/office/drawing/2017/model3d">
                    <am3d:model3d r:embed="rId2">
                      <am3d:spPr>
                        <a:xfrm>
                          <a:off x="0" y="0"/>
                          <a:ext cx="979738" cy="856396"/>
                        </a:xfrm>
                        <a:prstGeom prst="rect">
                          <a:avLst/>
                        </a:prstGeom>
                      </am3d:spPr>
                      <am3d:camera>
                        <am3d:pos x="0" y="0" z="70350317"/>
                        <am3d:up dx="0" dy="36000000" dz="0"/>
                        <am3d:lookAt x="0" y="0" z="0"/>
                        <am3d:perspective fov="2700000"/>
                      </am3d:camera>
                      <am3d:trans>
                        <am3d:meterPerModelUnit n="673780" d="1000000"/>
                        <am3d:preTrans dx="0" dy="-16579315" dz="296057"/>
                        <am3d:scale>
                          <am3d:sx n="1000000" d="1000000"/>
                          <am3d:sy n="1000000" d="1000000"/>
                          <am3d:sz n="1000000" d="1000000"/>
                        </am3d:scale>
                        <am3d:rot/>
                        <am3d:postTrans dx="0" dy="0" dz="0"/>
                      </am3d:trans>
                      <am3d:raster rName="Office3DRenderer" rVer="16.0.8326">
                        <am3d:blip r:embed="rId3"/>
                      </am3d:raster>
                      <am3d:objViewport viewportSz="1340008"/>
                      <am3d:ambientLight>
                        <am3d:clr>
                          <a:scrgbClr r="50000" g="50000" b="50000"/>
                        </am3d:clr>
                        <am3d:illuminance n="500000" d="1000000"/>
                      </am3d:ambientLight>
                      <am3d:ptLight rad="0">
                        <am3d:clr>
                          <a:scrgbClr r="100000" g="75000" b="50000"/>
                        </am3d:clr>
                        <am3d:intensity n="9765625" d="1000000"/>
                        <am3d:pos x="21959998" y="70920001" z="16344003"/>
                      </am3d:ptLight>
                      <am3d:ptLight rad="0">
                        <am3d:clr>
                          <a:scrgbClr r="40000" g="60000" b="95000"/>
                        </am3d:clr>
                        <am3d:intensity n="12250000" d="1000000"/>
                        <am3d:pos x="-37964106" y="51130435" z="57631972"/>
                      </am3d:ptLight>
                      <am3d:ptLight rad="0">
                        <am3d:clr>
                          <a:scrgbClr r="86837" g="72700" b="100000"/>
                        </am3d:clr>
                        <am3d:intensity n="3125000" d="1000000"/>
                        <am3d:pos x="-37739122" y="58056624" z="-34769649"/>
                      </am3d:ptLight>
                    </am3d:model3d>
                  </a:graphicData>
                </a:graphic>
              </p:graphicFrame>
            </mc:Choice>
            <mc:Fallback>
              <p:pic>
                <p:nvPicPr>
                  <p:cNvPr id="20" name="Modelo 3D 19" descr="Corazón rojo">
                    <a:extLst>
                      <a:ext uri="{FF2B5EF4-FFF2-40B4-BE49-F238E27FC236}">
                        <a16:creationId xmlns:a16="http://schemas.microsoft.com/office/drawing/2014/main" id="{5FC8ECBE-B2F2-C608-3C2E-19BC3D3DBC17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 noCrop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2059602" y="2351447"/>
                    <a:ext cx="979738" cy="856396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E548E273-F5E4-BA12-F556-8B3A3429912E}"/>
                  </a:ext>
                </a:extLst>
              </p:cNvPr>
              <p:cNvSpPr txBox="1"/>
              <p:nvPr/>
            </p:nvSpPr>
            <p:spPr>
              <a:xfrm>
                <a:off x="2029892" y="561338"/>
                <a:ext cx="499794" cy="422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2000" b="1" dirty="0">
                    <a:solidFill>
                      <a:srgbClr val="FFFF00"/>
                    </a:solidFill>
                    <a:latin typeface="Britannic Bold" panose="020B0903060703020204" pitchFamily="34" charset="0"/>
                  </a:rPr>
                  <a:t>R</a:t>
                </a:r>
              </a:p>
            </p:txBody>
          </p:sp>
        </p:grp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EB2EEE5F-E3C1-AA0D-05CB-458EE335575A}"/>
                </a:ext>
              </a:extLst>
            </p:cNvPr>
            <p:cNvSpPr txBox="1"/>
            <p:nvPr/>
          </p:nvSpPr>
          <p:spPr>
            <a:xfrm>
              <a:off x="3751081" y="3998920"/>
              <a:ext cx="2310992" cy="877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600" dirty="0">
                  <a:latin typeface="Britannic Bold" panose="020B0903060703020204" pitchFamily="34" charset="0"/>
                </a:rPr>
                <a:t>El </a:t>
              </a:r>
              <a:r>
                <a:rPr lang="es-MX" sz="1600" b="1" dirty="0">
                  <a:solidFill>
                    <a:srgbClr val="FF0000"/>
                  </a:solidFill>
                  <a:latin typeface="Britannic Bold" panose="020B0903060703020204" pitchFamily="34" charset="0"/>
                </a:rPr>
                <a:t>D</a:t>
              </a:r>
              <a:r>
                <a:rPr lang="es-MX" sz="1600" dirty="0">
                  <a:latin typeface="Britannic Bold" panose="020B0903060703020204" pitchFamily="34" charset="0"/>
                </a:rPr>
                <a:t>escubrimiento y la </a:t>
              </a:r>
              <a:r>
                <a:rPr lang="es-MX" sz="1600" b="1" dirty="0">
                  <a:solidFill>
                    <a:srgbClr val="FF0000"/>
                  </a:solidFill>
                  <a:latin typeface="Britannic Bold" panose="020B0903060703020204" pitchFamily="34" charset="0"/>
                </a:rPr>
                <a:t>D</a:t>
              </a:r>
              <a:r>
                <a:rPr lang="es-MX" sz="1600" dirty="0">
                  <a:latin typeface="Britannic Bold" panose="020B0903060703020204" pitchFamily="34" charset="0"/>
                </a:rPr>
                <a:t>iscusión alrededor de la Biblia</a:t>
              </a: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C468417E-01BA-F628-B0B4-225C4638D9C7}"/>
                </a:ext>
              </a:extLst>
            </p:cNvPr>
            <p:cNvGrpSpPr/>
            <p:nvPr/>
          </p:nvGrpSpPr>
          <p:grpSpPr>
            <a:xfrm>
              <a:off x="4454821" y="3144694"/>
              <a:ext cx="1241912" cy="1016031"/>
              <a:chOff x="3327819" y="2852080"/>
              <a:chExt cx="1241912" cy="1016031"/>
            </a:xfrm>
          </p:grpSpPr>
          <mc:AlternateContent xmlns:mc="http://schemas.openxmlformats.org/markup-compatibility/2006">
            <mc:Choice xmlns:am3d="http://schemas.microsoft.com/office/drawing/2017/model3d" Requires="am3d">
              <p:graphicFrame>
                <p:nvGraphicFramePr>
                  <p:cNvPr id="18" name="Modelo 3D 17" descr="Libro">
                    <a:extLst>
                      <a:ext uri="{FF2B5EF4-FFF2-40B4-BE49-F238E27FC236}">
                        <a16:creationId xmlns:a16="http://schemas.microsoft.com/office/drawing/2014/main" id="{71346A76-1A9D-DB67-44F5-41F1F033D01F}"/>
                      </a:ext>
                    </a:extLst>
                  </p:cNvPr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600187181"/>
                      </p:ext>
                    </p:extLst>
                  </p:nvPr>
                </p:nvGraphicFramePr>
                <p:xfrm>
                  <a:off x="3327819" y="2852080"/>
                  <a:ext cx="1241912" cy="1016031"/>
                </p:xfrm>
                <a:graphic>
                  <a:graphicData uri="http://schemas.microsoft.com/office/drawing/2017/model3d">
                    <am3d:model3d r:embed="rId4">
                      <am3d:spPr>
                        <a:xfrm>
                          <a:off x="0" y="0"/>
                          <a:ext cx="1188346" cy="962272"/>
                        </a:xfrm>
                        <a:prstGeom prst="rect">
                          <a:avLst/>
                        </a:prstGeom>
                      </am3d:spPr>
                      <am3d:camera>
                        <am3d:pos x="0" y="0" z="67420962"/>
                        <am3d:up dx="0" dy="36000000" dz="0"/>
                        <am3d:lookAt x="0" y="0" z="0"/>
                        <am3d:perspective fov="2700000"/>
                      </am3d:camera>
                      <am3d:trans>
                        <am3d:meterPerModelUnit n="15965600" d="1000000"/>
                        <am3d:preTrans dx="-3" dy="-5792354" dz="2330489"/>
                        <am3d:scale>
                          <am3d:sx n="1000000" d="1000000"/>
                          <am3d:sy n="1000000" d="1000000"/>
                          <am3d:sz n="1000000" d="1000000"/>
                        </am3d:scale>
                        <am3d:rot ax="7386000" ay="-398892" az="-10195792"/>
                        <am3d:postTrans dx="0" dy="0" dz="0"/>
                      </am3d:trans>
                      <am3d:raster rName="Office3DRenderer" rVer="16.0.8326">
                        <am3d:blip r:embed="rId5"/>
                      </am3d:raster>
                      <am3d:objViewport viewportSz="1387462"/>
                      <am3d:ambientLight>
                        <am3d:clr>
                          <a:scrgbClr r="50000" g="50000" b="50000"/>
                        </am3d:clr>
                        <am3d:illuminance n="500000" d="1000000"/>
                      </am3d:ambientLight>
                      <am3d:ptLight rad="0">
                        <am3d:clr>
                          <a:scrgbClr r="100000" g="75000" b="50000"/>
                        </am3d:clr>
                        <am3d:intensity n="9765625" d="1000000"/>
                        <am3d:pos x="21959998" y="70920001" z="16344003"/>
                      </am3d:ptLight>
                      <am3d:ptLight rad="0">
                        <am3d:clr>
                          <a:scrgbClr r="40000" g="60000" b="95000"/>
                        </am3d:clr>
                        <am3d:intensity n="12250000" d="1000000"/>
                        <am3d:pos x="-37964106" y="51130435" z="57631972"/>
                      </am3d:ptLight>
                      <am3d:ptLight rad="0">
                        <am3d:clr>
                          <a:scrgbClr r="86837" g="72700" b="100000"/>
                        </am3d:clr>
                        <am3d:intensity n="3125000" d="1000000"/>
                        <am3d:pos x="-37739122" y="58056624" z="-34769649"/>
                      </am3d:ptLight>
                    </am3d:model3d>
                  </a:graphicData>
                </a:graphic>
              </p:graphicFrame>
            </mc:Choice>
            <mc:Fallback>
              <p:pic>
                <p:nvPicPr>
                  <p:cNvPr id="18" name="Modelo 3D 17" descr="Libro">
                    <a:extLst>
                      <a:ext uri="{FF2B5EF4-FFF2-40B4-BE49-F238E27FC236}">
                        <a16:creationId xmlns:a16="http://schemas.microsoft.com/office/drawing/2014/main" id="{71346A76-1A9D-DB67-44F5-41F1F033D01F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 noCrop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3794615" y="4973722"/>
                    <a:ext cx="1188346" cy="962272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F415B43A-EBA6-CA5C-9B6E-83F2A91F18F2}"/>
                  </a:ext>
                </a:extLst>
              </p:cNvPr>
              <p:cNvSpPr txBox="1"/>
              <p:nvPr/>
            </p:nvSpPr>
            <p:spPr>
              <a:xfrm>
                <a:off x="3570005" y="3067961"/>
                <a:ext cx="859320" cy="422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2000" b="1" dirty="0">
                    <a:solidFill>
                      <a:srgbClr val="0070C0"/>
                    </a:solidFill>
                    <a:latin typeface="Bodoni MT Black" panose="02070A03080606020203" pitchFamily="18" charset="0"/>
                  </a:rPr>
                  <a:t>2  D</a:t>
                </a: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32975127-6FCD-5FB2-162E-92F4A30695CB}"/>
                </a:ext>
              </a:extLst>
            </p:cNvPr>
            <p:cNvGrpSpPr/>
            <p:nvPr/>
          </p:nvGrpSpPr>
          <p:grpSpPr>
            <a:xfrm>
              <a:off x="916298" y="3382698"/>
              <a:ext cx="1381760" cy="614680"/>
              <a:chOff x="42538" y="3301418"/>
              <a:chExt cx="1381760" cy="614680"/>
            </a:xfrm>
          </p:grpSpPr>
          <p:sp>
            <p:nvSpPr>
              <p:cNvPr id="16" name="Rectángulo 15">
                <a:extLst>
                  <a:ext uri="{FF2B5EF4-FFF2-40B4-BE49-F238E27FC236}">
                    <a16:creationId xmlns:a16="http://schemas.microsoft.com/office/drawing/2014/main" id="{5A688898-23F9-7261-5C40-7D6F22F77161}"/>
                  </a:ext>
                </a:extLst>
              </p:cNvPr>
              <p:cNvSpPr/>
              <p:nvPr/>
            </p:nvSpPr>
            <p:spPr>
              <a:xfrm>
                <a:off x="42538" y="3301418"/>
                <a:ext cx="1381760" cy="614680"/>
              </a:xfrm>
              <a:prstGeom prst="rect">
                <a:avLst/>
              </a:prstGeom>
              <a:solidFill>
                <a:srgbClr val="B2AA3E"/>
              </a:solidFill>
              <a:ln>
                <a:solidFill>
                  <a:srgbClr val="B2AA3E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EF48DAE4-D3E4-994F-9066-44D4EE5FCA76}"/>
                  </a:ext>
                </a:extLst>
              </p:cNvPr>
              <p:cNvSpPr txBox="1"/>
              <p:nvPr/>
            </p:nvSpPr>
            <p:spPr>
              <a:xfrm>
                <a:off x="350268" y="3382491"/>
                <a:ext cx="680720" cy="422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2000" b="1" dirty="0">
                    <a:solidFill>
                      <a:srgbClr val="FF0000"/>
                    </a:solidFill>
                    <a:latin typeface="Britannic Bold" panose="020B0903060703020204" pitchFamily="34" charset="0"/>
                  </a:rPr>
                  <a:t>ARA</a:t>
                </a:r>
              </a:p>
            </p:txBody>
          </p:sp>
        </p:grp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94839E4D-5BB8-8FAB-A1D9-3968159B938A}"/>
                </a:ext>
              </a:extLst>
            </p:cNvPr>
            <p:cNvSpPr txBox="1"/>
            <p:nvPr/>
          </p:nvSpPr>
          <p:spPr>
            <a:xfrm>
              <a:off x="592660" y="3941287"/>
              <a:ext cx="2310992" cy="877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600" dirty="0">
                  <a:latin typeface="Britannic Bold" panose="020B0903060703020204" pitchFamily="34" charset="0"/>
                </a:rPr>
                <a:t>La </a:t>
              </a:r>
              <a:r>
                <a:rPr lang="es-MX" sz="1600" dirty="0">
                  <a:solidFill>
                    <a:srgbClr val="FF0000"/>
                  </a:solidFill>
                  <a:latin typeface="Britannic Bold" panose="020B0903060703020204" pitchFamily="34" charset="0"/>
                </a:rPr>
                <a:t>A</a:t>
              </a:r>
              <a:r>
                <a:rPr lang="es-MX" sz="1600" dirty="0">
                  <a:latin typeface="Britannic Bold" panose="020B0903060703020204" pitchFamily="34" charset="0"/>
                </a:rPr>
                <a:t>plicación, la </a:t>
              </a:r>
              <a:r>
                <a:rPr lang="es-MX" sz="1600" dirty="0">
                  <a:solidFill>
                    <a:srgbClr val="FF0000"/>
                  </a:solidFill>
                  <a:latin typeface="Britannic Bold" panose="020B0903060703020204" pitchFamily="34" charset="0"/>
                </a:rPr>
                <a:t>R</a:t>
              </a:r>
              <a:r>
                <a:rPr lang="es-MX" sz="1600" dirty="0">
                  <a:latin typeface="Britannic Bold" panose="020B0903060703020204" pitchFamily="34" charset="0"/>
                </a:rPr>
                <a:t>endición de cuentas y la </a:t>
              </a:r>
              <a:r>
                <a:rPr lang="es-MX" sz="1600" dirty="0">
                  <a:solidFill>
                    <a:srgbClr val="FF0000"/>
                  </a:solidFill>
                  <a:latin typeface="Britannic Bold" panose="020B0903060703020204" pitchFamily="34" charset="0"/>
                </a:rPr>
                <a:t>A</a:t>
              </a:r>
              <a:r>
                <a:rPr lang="es-MX" sz="1600" dirty="0">
                  <a:latin typeface="Britannic Bold" panose="020B0903060703020204" pitchFamily="34" charset="0"/>
                </a:rPr>
                <a:t>firmación</a:t>
              </a:r>
            </a:p>
          </p:txBody>
        </p:sp>
      </p:grpSp>
      <p:sp>
        <p:nvSpPr>
          <p:cNvPr id="32" name="Rectángulo 31">
            <a:extLst>
              <a:ext uri="{FF2B5EF4-FFF2-40B4-BE49-F238E27FC236}">
                <a16:creationId xmlns:a16="http://schemas.microsoft.com/office/drawing/2014/main" id="{556DBCC7-14BB-7A99-BFDA-E16D39037468}"/>
              </a:ext>
            </a:extLst>
          </p:cNvPr>
          <p:cNvSpPr/>
          <p:nvPr/>
        </p:nvSpPr>
        <p:spPr>
          <a:xfrm>
            <a:off x="179814" y="38703"/>
            <a:ext cx="12012185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45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highlight>
                  <a:srgbClr val="FFFF00"/>
                </a:highlight>
                <a:latin typeface="Castellar" panose="020A0402060406010301" pitchFamily="18" charset="0"/>
              </a:rPr>
              <a:t>Los Caminos del acompañante 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DF179AC7-2A2A-847C-6B39-2F7286E4FFAA}"/>
              </a:ext>
            </a:extLst>
          </p:cNvPr>
          <p:cNvSpPr txBox="1"/>
          <p:nvPr/>
        </p:nvSpPr>
        <p:spPr>
          <a:xfrm>
            <a:off x="8072175" y="6158007"/>
            <a:ext cx="4060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/>
              <a:t>CAPITULO 7   </a:t>
            </a:r>
            <a:r>
              <a:rPr lang="es-MX" sz="2500" dirty="0"/>
              <a:t>Pg. 71 - 93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84E4EDAC-0DA1-A9BF-3F60-96F1AA4D58BA}"/>
              </a:ext>
            </a:extLst>
          </p:cNvPr>
          <p:cNvSpPr txBox="1"/>
          <p:nvPr/>
        </p:nvSpPr>
        <p:spPr>
          <a:xfrm>
            <a:off x="875613" y="737556"/>
            <a:ext cx="111365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5400" dirty="0">
                <a:latin typeface="Lucida Console" panose="020B0609040504020204" pitchFamily="49" charset="0"/>
              </a:rPr>
              <a:t>El Camino de la Palabra 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138F8B9D-086A-49CE-0E5D-2A8DA084AD89}"/>
              </a:ext>
            </a:extLst>
          </p:cNvPr>
          <p:cNvSpPr txBox="1"/>
          <p:nvPr/>
        </p:nvSpPr>
        <p:spPr>
          <a:xfrm>
            <a:off x="99039" y="1574908"/>
            <a:ext cx="12196124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100" b="1" dirty="0">
                <a:solidFill>
                  <a:srgbClr val="0070C0"/>
                </a:solidFill>
                <a:cs typeface="Arial" panose="020B0604020202020204" pitchFamily="34" charset="0"/>
              </a:rPr>
              <a:t>Los acompañantes enseñan a otros amar y poner por obra las escrituras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7EC3400-3E61-43ED-0A67-D4F88D4606ED}"/>
              </a:ext>
            </a:extLst>
          </p:cNvPr>
          <p:cNvSpPr txBox="1"/>
          <p:nvPr/>
        </p:nvSpPr>
        <p:spPr>
          <a:xfrm>
            <a:off x="6087559" y="2973695"/>
            <a:ext cx="601680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7030A0"/>
                </a:solidFill>
                <a:latin typeface="Arial Narrow" panose="020B0606020202030204" pitchFamily="34" charset="0"/>
              </a:rPr>
              <a:t>Cada Dia en el cual no penetro mas profundamente en el conocimiento         de La Palabra de Dios en las Sagradas Escrituras es un día perdido en mi vida</a:t>
            </a:r>
          </a:p>
          <a:p>
            <a:r>
              <a:rPr lang="es-MX" dirty="0">
                <a:latin typeface="Arial Narrow" panose="020B0606020202030204" pitchFamily="34" charset="0"/>
              </a:rPr>
              <a:t>				Dietrich </a:t>
            </a:r>
            <a:r>
              <a:rPr lang="es-MX" dirty="0" err="1">
                <a:latin typeface="Arial Narrow" panose="020B0606020202030204" pitchFamily="34" charset="0"/>
              </a:rPr>
              <a:t>Bonhoffer</a:t>
            </a:r>
            <a:r>
              <a:rPr lang="es-MX" dirty="0"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1804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B9C40A1-0639-EDC4-B378-D240DFE6C8EB}"/>
              </a:ext>
            </a:extLst>
          </p:cNvPr>
          <p:cNvSpPr txBox="1"/>
          <p:nvPr/>
        </p:nvSpPr>
        <p:spPr>
          <a:xfrm>
            <a:off x="326679" y="79465"/>
            <a:ext cx="11690252" cy="7155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                         </a:t>
            </a:r>
            <a:r>
              <a:rPr lang="es-MX" sz="3000" b="1" dirty="0">
                <a:solidFill>
                  <a:srgbClr val="FF0000"/>
                </a:solidFill>
              </a:rPr>
              <a:t>Taller CAPITULO 7                                                      </a:t>
            </a:r>
            <a:r>
              <a:rPr lang="es-MX" sz="2400" dirty="0"/>
              <a:t>Hoja 165 y 166</a:t>
            </a:r>
          </a:p>
          <a:p>
            <a:endParaRPr lang="es-MX" sz="2400" dirty="0"/>
          </a:p>
          <a:p>
            <a:r>
              <a:rPr lang="es-MX" sz="2800" dirty="0"/>
              <a:t>Josué : 1:8</a:t>
            </a:r>
          </a:p>
          <a:p>
            <a:endParaRPr lang="es-MX" sz="2400" dirty="0"/>
          </a:p>
          <a:p>
            <a:pPr>
              <a:spcAft>
                <a:spcPts val="1800"/>
              </a:spcAft>
            </a:pPr>
            <a:r>
              <a:rPr lang="es-MX" sz="2800" b="0" i="0" dirty="0">
                <a:solidFill>
                  <a:srgbClr val="000000"/>
                </a:solidFill>
                <a:effectLst/>
                <a:latin typeface="system-ui"/>
              </a:rPr>
              <a:t>Nunca se apartará de tu boca este libro de la ley, sino que de día y de noche meditarás en él, para que guardes y hagas conforme a todo lo que en él está escrito; porque entonces harás prosperar tu camino, y todo te saldrá bien.</a:t>
            </a:r>
            <a:endParaRPr lang="es-MX" sz="2800" dirty="0">
              <a:solidFill>
                <a:srgbClr val="000000"/>
              </a:solidFill>
              <a:latin typeface="system-ui"/>
            </a:endParaRPr>
          </a:p>
          <a:p>
            <a:r>
              <a:rPr lang="es-MX" sz="2800" dirty="0">
                <a:solidFill>
                  <a:srgbClr val="000000"/>
                </a:solidFill>
                <a:latin typeface="system-ui"/>
              </a:rPr>
              <a:t>Utilicemos la técnica de las manos :</a:t>
            </a:r>
          </a:p>
          <a:p>
            <a:r>
              <a:rPr lang="es-MX" sz="2800" dirty="0">
                <a:solidFill>
                  <a:srgbClr val="000000"/>
                </a:solidFill>
                <a:latin typeface="system-ui"/>
              </a:rPr>
              <a:t>La mano nos enseña como manejar claramente las sagradas Escrituras.</a:t>
            </a:r>
          </a:p>
          <a:p>
            <a:r>
              <a:rPr lang="es-MX" sz="2800" dirty="0">
                <a:solidFill>
                  <a:srgbClr val="000000"/>
                </a:solidFill>
                <a:latin typeface="system-ui"/>
              </a:rPr>
              <a:t>Como utilizar el método AEIOU</a:t>
            </a:r>
          </a:p>
          <a:p>
            <a:endParaRPr lang="es-MX" sz="2800" dirty="0">
              <a:solidFill>
                <a:srgbClr val="000000"/>
              </a:solidFill>
              <a:latin typeface="system-ui"/>
            </a:endParaRPr>
          </a:p>
          <a:p>
            <a:endParaRPr lang="es-MX" sz="2800" dirty="0">
              <a:solidFill>
                <a:srgbClr val="000000"/>
              </a:solidFill>
              <a:latin typeface="system-ui"/>
            </a:endParaRPr>
          </a:p>
          <a:p>
            <a:endParaRPr lang="es-MX" sz="2600" dirty="0">
              <a:solidFill>
                <a:srgbClr val="000000"/>
              </a:solidFill>
              <a:latin typeface="system-ui"/>
            </a:endParaRPr>
          </a:p>
          <a:p>
            <a:pPr>
              <a:spcBef>
                <a:spcPts val="1200"/>
              </a:spcBef>
            </a:pPr>
            <a:r>
              <a:rPr lang="es-MX" sz="2600" dirty="0">
                <a:solidFill>
                  <a:srgbClr val="000000"/>
                </a:solidFill>
                <a:latin typeface="system-ui"/>
              </a:rPr>
              <a:t>PRACTIQUEMOS EL V.I.M.  (</a:t>
            </a:r>
            <a:r>
              <a:rPr lang="es-MX" sz="2600" dirty="0"/>
              <a:t>Visión, Intencionalidad , Medios</a:t>
            </a:r>
            <a:r>
              <a:rPr lang="es-MX" sz="2600" dirty="0">
                <a:solidFill>
                  <a:srgbClr val="000000"/>
                </a:solidFill>
                <a:latin typeface="system-ui"/>
              </a:rPr>
              <a:t> )                                                                                                                            </a:t>
            </a:r>
            <a:r>
              <a:rPr lang="es-MX" sz="2800" dirty="0">
                <a:solidFill>
                  <a:srgbClr val="000000"/>
                </a:solidFill>
                <a:latin typeface="system-ui"/>
              </a:rPr>
              <a:t>									</a:t>
            </a:r>
            <a:r>
              <a:rPr lang="es-MX" sz="2200" dirty="0">
                <a:solidFill>
                  <a:srgbClr val="000000"/>
                </a:solidFill>
                <a:latin typeface="system-ui"/>
              </a:rPr>
              <a:t>Hoja 10 capitulo uno  </a:t>
            </a:r>
            <a:endParaRPr lang="es-MX" sz="2200" dirty="0"/>
          </a:p>
          <a:p>
            <a:r>
              <a:rPr lang="es-MX" sz="2400" dirty="0"/>
              <a:t>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92F2D69-6595-E611-4D45-329BA0BC96D2}"/>
              </a:ext>
            </a:extLst>
          </p:cNvPr>
          <p:cNvSpPr txBox="1"/>
          <p:nvPr/>
        </p:nvSpPr>
        <p:spPr>
          <a:xfrm>
            <a:off x="4989700" y="4056634"/>
            <a:ext cx="64803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dirty="0">
                <a:solidFill>
                  <a:srgbClr val="FF000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sz="23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: PROFUNDICE CON PREGUNTAS</a:t>
            </a:r>
          </a:p>
          <a:p>
            <a:r>
              <a:rPr lang="es-MX" sz="2300" b="1" dirty="0">
                <a:solidFill>
                  <a:srgbClr val="FF000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MX" sz="23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: DESTAQUE LAS PALABRAS CLAVES</a:t>
            </a:r>
          </a:p>
          <a:p>
            <a:r>
              <a:rPr lang="es-MX" sz="2300" b="1" dirty="0">
                <a:solidFill>
                  <a:srgbClr val="FF000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s-MX" sz="23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:  ES DECIR , EN OTRAS PALABRAS</a:t>
            </a:r>
          </a:p>
          <a:p>
            <a:r>
              <a:rPr lang="es-MX" sz="2300" b="1" dirty="0">
                <a:solidFill>
                  <a:srgbClr val="FF000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s-MX" sz="23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: OTROS VERSICULOS </a:t>
            </a:r>
          </a:p>
          <a:p>
            <a:r>
              <a:rPr lang="es-MX" sz="2300" b="1" dirty="0">
                <a:solidFill>
                  <a:srgbClr val="FF000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s-MX" sz="23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: USTED ( APLICACIÓN )</a:t>
            </a:r>
          </a:p>
        </p:txBody>
      </p:sp>
    </p:spTree>
    <p:extLst>
      <p:ext uri="{BB962C8B-B14F-4D97-AF65-F5344CB8AC3E}">
        <p14:creationId xmlns:p14="http://schemas.microsoft.com/office/powerpoint/2010/main" val="3163849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A9E7361-EC00-0E37-5B26-79F36243ABDE}"/>
              </a:ext>
            </a:extLst>
          </p:cNvPr>
          <p:cNvSpPr txBox="1"/>
          <p:nvPr/>
        </p:nvSpPr>
        <p:spPr>
          <a:xfrm>
            <a:off x="410817" y="0"/>
            <a:ext cx="11370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highlight>
                  <a:srgbClr val="FFFF00"/>
                </a:highlight>
                <a:latin typeface="Aharoni" panose="02010803020104030203" pitchFamily="2" charset="-79"/>
                <a:cs typeface="Aharoni" panose="02010803020104030203" pitchFamily="2" charset="-79"/>
              </a:rPr>
              <a:t>Porque siempre debe de haber una Biblia abierta entre el Caminante y el </a:t>
            </a:r>
            <a:r>
              <a:rPr lang="es-MX" sz="3600" dirty="0" err="1">
                <a:highlight>
                  <a:srgbClr val="FFFF00"/>
                </a:highlight>
                <a:latin typeface="Aharoni" panose="02010803020104030203" pitchFamily="2" charset="-79"/>
                <a:cs typeface="Aharoni" panose="02010803020104030203" pitchFamily="2" charset="-79"/>
              </a:rPr>
              <a:t>Discipulo</a:t>
            </a:r>
            <a:r>
              <a:rPr lang="es-MX" sz="3600" dirty="0">
                <a:highlight>
                  <a:srgbClr val="FFFF00"/>
                </a:highlight>
                <a:latin typeface="Aharoni" panose="02010803020104030203" pitchFamily="2" charset="-79"/>
                <a:cs typeface="Aharoni" panose="02010803020104030203" pitchFamily="2" charset="-79"/>
              </a:rPr>
              <a:t> ?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D3FFD0E-1369-D9B2-CF2C-BA022814F77E}"/>
              </a:ext>
            </a:extLst>
          </p:cNvPr>
          <p:cNvSpPr txBox="1"/>
          <p:nvPr/>
        </p:nvSpPr>
        <p:spPr>
          <a:xfrm>
            <a:off x="662608" y="1378227"/>
            <a:ext cx="1122459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r>
              <a:rPr lang="es-MX" sz="3600" dirty="0"/>
              <a:t>Para Memorizarla </a:t>
            </a:r>
          </a:p>
          <a:p>
            <a:pPr marL="342900" indent="-342900">
              <a:lnSpc>
                <a:spcPct val="150000"/>
              </a:lnSpc>
              <a:buAutoNum type="arabicParenR" startAt="2"/>
            </a:pPr>
            <a:r>
              <a:rPr lang="es-MX" sz="3600" dirty="0"/>
              <a:t>Para Leerla </a:t>
            </a:r>
          </a:p>
          <a:p>
            <a:pPr marL="342900" indent="-342900">
              <a:lnSpc>
                <a:spcPct val="150000"/>
              </a:lnSpc>
              <a:buAutoNum type="arabicParenR" startAt="2"/>
            </a:pPr>
            <a:r>
              <a:rPr lang="es-MX" sz="3600" dirty="0"/>
              <a:t>Para Estudiarla</a:t>
            </a:r>
          </a:p>
          <a:p>
            <a:pPr marL="342900" indent="-342900">
              <a:lnSpc>
                <a:spcPct val="150000"/>
              </a:lnSpc>
              <a:buAutoNum type="arabicParenR" startAt="2"/>
            </a:pPr>
            <a:r>
              <a:rPr lang="es-MX" sz="3600" dirty="0"/>
              <a:t>Para meditarla</a:t>
            </a:r>
          </a:p>
          <a:p>
            <a:endParaRPr lang="es-MX" sz="3600" dirty="0"/>
          </a:p>
          <a:p>
            <a:r>
              <a:rPr lang="es-MX" sz="3600" b="1" dirty="0">
                <a:solidFill>
                  <a:srgbClr val="002060"/>
                </a:solidFill>
              </a:rPr>
              <a:t>El Acompañante con esta practica forma un vinculo y una enseñanza al discípulo.</a:t>
            </a:r>
          </a:p>
          <a:p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96AE073-8A7B-3BBB-2A80-FF8F6EDE0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4365" y="1232448"/>
            <a:ext cx="6400800" cy="382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30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6B2DB50-5FB6-FE3D-C37F-FB0D561374A7}"/>
              </a:ext>
            </a:extLst>
          </p:cNvPr>
          <p:cNvSpPr txBox="1"/>
          <p:nvPr/>
        </p:nvSpPr>
        <p:spPr>
          <a:xfrm>
            <a:off x="291548" y="64631"/>
            <a:ext cx="11145485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highlight>
                  <a:srgbClr val="FFFF00"/>
                </a:highlight>
              </a:rPr>
              <a:t>Los acompañantes aprenden de los ejemplos de Jesús y del apóstol Pablo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s-MX" sz="3000" b="1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Los siguientes pasajes describen la comunión, el Poder y la autoridad de las sagradas Escrituras.</a:t>
            </a:r>
            <a:endParaRPr lang="es-MX" sz="3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34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Mateo 4:1-11 </a:t>
            </a:r>
            <a:r>
              <a:rPr lang="es-MX" sz="3200" b="1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Marcos 7:6-8  Juan 5:39:40   Juan 17:17</a:t>
            </a:r>
          </a:p>
          <a:p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995023C-849D-8903-57B0-D29660D5C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264" y="2315175"/>
            <a:ext cx="4507369" cy="26374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66FFCB4-07EA-6296-29BE-1984DB953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98" y="2121329"/>
            <a:ext cx="2097191" cy="117441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5B7913E-BC7B-751B-2377-D062FFDA7481}"/>
              </a:ext>
            </a:extLst>
          </p:cNvPr>
          <p:cNvSpPr txBox="1"/>
          <p:nvPr/>
        </p:nvSpPr>
        <p:spPr>
          <a:xfrm>
            <a:off x="589416" y="5144448"/>
            <a:ext cx="11016433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s-MX" sz="2800" b="1" dirty="0">
                <a:solidFill>
                  <a:srgbClr val="FF0000"/>
                </a:solidFill>
                <a:highlight>
                  <a:srgbClr val="FFFF00"/>
                </a:highlight>
              </a:rPr>
              <a:t>Taller : </a:t>
            </a:r>
            <a:r>
              <a:rPr lang="es-MX" sz="3000" b="1" dirty="0">
                <a:solidFill>
                  <a:srgbClr val="002060"/>
                </a:solidFill>
                <a:highlight>
                  <a:srgbClr val="FFFF00"/>
                </a:highlight>
              </a:rPr>
              <a:t>Después de leer las citas en color Rojo Escriba : Las Escrituras fueron Fundamentales para la vida y Ministerio de Jesús Porque ?</a:t>
            </a:r>
          </a:p>
          <a:p>
            <a:r>
              <a:rPr lang="es-MX" sz="2800" b="1" dirty="0"/>
              <a:t>                                          </a:t>
            </a:r>
            <a:r>
              <a:rPr lang="es-MX" sz="2800" b="1" dirty="0">
                <a:solidFill>
                  <a:srgbClr val="FF0000"/>
                </a:solidFill>
              </a:rPr>
              <a:t>(2 de  Timoteo 3:16-17)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A4C47C1-CEF0-DB11-E27A-9D022868B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5526" y="2203299"/>
            <a:ext cx="2911990" cy="141075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29F059C-076D-101F-67DE-858106C254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8369" y="3614057"/>
            <a:ext cx="2753594" cy="149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62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1AA6F64-47B8-9692-9E8C-67E98A1C7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32" y="155560"/>
            <a:ext cx="11071274" cy="668918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CF51E21-4AE3-BD11-A01B-9D433FDA5094}"/>
              </a:ext>
            </a:extLst>
          </p:cNvPr>
          <p:cNvSpPr txBox="1"/>
          <p:nvPr/>
        </p:nvSpPr>
        <p:spPr>
          <a:xfrm>
            <a:off x="972607" y="121254"/>
            <a:ext cx="106178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dirty="0">
                <a:highlight>
                  <a:srgbClr val="FFFF00"/>
                </a:highlight>
                <a:latin typeface="Arial Rounded MT Bold" panose="020F0704030504030204" pitchFamily="34" charset="0"/>
              </a:rPr>
              <a:t>El impacto que produce la Biblia en momentos de pruebas y aflicciones, en la vida del Caminante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F8F2186-76B8-2D38-A197-92369463D9BA}"/>
              </a:ext>
            </a:extLst>
          </p:cNvPr>
          <p:cNvSpPr txBox="1"/>
          <p:nvPr/>
        </p:nvSpPr>
        <p:spPr>
          <a:xfrm rot="484889">
            <a:off x="9037980" y="5797481"/>
            <a:ext cx="24781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b="1" dirty="0">
                <a:solidFill>
                  <a:srgbClr val="D000D5"/>
                </a:solidFill>
                <a:highlight>
                  <a:srgbClr val="00FFFF"/>
                </a:highlight>
                <a:latin typeface="Elephant" panose="02020904090505020303" pitchFamily="18" charset="0"/>
              </a:rPr>
              <a:t>Enseñanza</a:t>
            </a:r>
          </a:p>
        </p:txBody>
      </p:sp>
      <p:sp>
        <p:nvSpPr>
          <p:cNvPr id="5" name="Flecha: hacia la izquierda 4">
            <a:extLst>
              <a:ext uri="{FF2B5EF4-FFF2-40B4-BE49-F238E27FC236}">
                <a16:creationId xmlns:a16="http://schemas.microsoft.com/office/drawing/2014/main" id="{5D70DEEB-5462-B7DC-2F5F-8FDF00DE1B4B}"/>
              </a:ext>
            </a:extLst>
          </p:cNvPr>
          <p:cNvSpPr/>
          <p:nvPr/>
        </p:nvSpPr>
        <p:spPr>
          <a:xfrm rot="758758">
            <a:off x="7991061" y="5625734"/>
            <a:ext cx="1024609" cy="364249"/>
          </a:xfrm>
          <a:prstGeom prst="leftArrow">
            <a:avLst/>
          </a:prstGeom>
          <a:solidFill>
            <a:srgbClr val="EFBD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24C0916-10E1-1AD7-609E-069B81F01D7A}"/>
              </a:ext>
            </a:extLst>
          </p:cNvPr>
          <p:cNvSpPr/>
          <p:nvPr/>
        </p:nvSpPr>
        <p:spPr>
          <a:xfrm>
            <a:off x="5804452" y="4293704"/>
            <a:ext cx="1974574" cy="23853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324751F-7134-DFEE-F34A-E7E1D80AE846}"/>
              </a:ext>
            </a:extLst>
          </p:cNvPr>
          <p:cNvSpPr/>
          <p:nvPr/>
        </p:nvSpPr>
        <p:spPr>
          <a:xfrm>
            <a:off x="7540488" y="4532243"/>
            <a:ext cx="238538" cy="490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Flecha: curvada hacia arriba 8">
            <a:extLst>
              <a:ext uri="{FF2B5EF4-FFF2-40B4-BE49-F238E27FC236}">
                <a16:creationId xmlns:a16="http://schemas.microsoft.com/office/drawing/2014/main" id="{DE1BED84-36D2-60B2-2114-4C62259947CD}"/>
              </a:ext>
            </a:extLst>
          </p:cNvPr>
          <p:cNvSpPr/>
          <p:nvPr/>
        </p:nvSpPr>
        <p:spPr>
          <a:xfrm rot="12285280">
            <a:off x="6084206" y="4101547"/>
            <a:ext cx="1885258" cy="728870"/>
          </a:xfrm>
          <a:prstGeom prst="curvedUp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F2D1E18A-841D-670B-D3B8-C0538FDE5149}"/>
              </a:ext>
            </a:extLst>
          </p:cNvPr>
          <p:cNvSpPr/>
          <p:nvPr/>
        </p:nvSpPr>
        <p:spPr>
          <a:xfrm>
            <a:off x="6281530" y="3634308"/>
            <a:ext cx="1753917" cy="344556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3F9F2E7-49AA-5F43-1B38-652248F50656}"/>
              </a:ext>
            </a:extLst>
          </p:cNvPr>
          <p:cNvSpPr txBox="1"/>
          <p:nvPr/>
        </p:nvSpPr>
        <p:spPr>
          <a:xfrm>
            <a:off x="8035447" y="3634308"/>
            <a:ext cx="1227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7030A0"/>
                </a:solidFill>
                <a:highlight>
                  <a:srgbClr val="FFFF00"/>
                </a:highlight>
                <a:latin typeface="Impact" panose="020B0806030902050204" pitchFamily="34" charset="0"/>
              </a:rPr>
              <a:t>E. S</a:t>
            </a:r>
            <a:r>
              <a:rPr lang="es-MX" sz="2400" dirty="0">
                <a:highlight>
                  <a:srgbClr val="FFFF00"/>
                </a:highlight>
                <a:latin typeface="Impact" panose="020B0806030902050204" pitchFamily="34" charset="0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41D639B-AC9A-A08E-5283-02F4F2D38D0F}"/>
              </a:ext>
            </a:extLst>
          </p:cNvPr>
          <p:cNvSpPr txBox="1"/>
          <p:nvPr/>
        </p:nvSpPr>
        <p:spPr>
          <a:xfrm>
            <a:off x="6117974" y="3296853"/>
            <a:ext cx="238539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bg1"/>
                </a:solidFill>
                <a:highlight>
                  <a:srgbClr val="FF00FF"/>
                </a:highlight>
                <a:latin typeface="Elephant" panose="02020904090505020303" pitchFamily="18" charset="0"/>
              </a:rPr>
              <a:t>REGRESA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1CB268A-C84B-838E-A284-803ED848D53E}"/>
              </a:ext>
            </a:extLst>
          </p:cNvPr>
          <p:cNvSpPr txBox="1"/>
          <p:nvPr/>
        </p:nvSpPr>
        <p:spPr>
          <a:xfrm>
            <a:off x="11078818" y="4134680"/>
            <a:ext cx="1007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Pg. 73</a:t>
            </a:r>
          </a:p>
        </p:txBody>
      </p:sp>
    </p:spTree>
    <p:extLst>
      <p:ext uri="{BB962C8B-B14F-4D97-AF65-F5344CB8AC3E}">
        <p14:creationId xmlns:p14="http://schemas.microsoft.com/office/powerpoint/2010/main" val="2433961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>
            <a:extLst>
              <a:ext uri="{FF2B5EF4-FFF2-40B4-BE49-F238E27FC236}">
                <a16:creationId xmlns:a16="http://schemas.microsoft.com/office/drawing/2014/main" id="{5DD52B44-17CB-9749-40B9-B6B6F927C188}"/>
              </a:ext>
            </a:extLst>
          </p:cNvPr>
          <p:cNvGrpSpPr/>
          <p:nvPr/>
        </p:nvGrpSpPr>
        <p:grpSpPr>
          <a:xfrm>
            <a:off x="931933" y="369319"/>
            <a:ext cx="6647290" cy="6606208"/>
            <a:chOff x="2054088" y="331304"/>
            <a:chExt cx="6647290" cy="6526696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C999F2F1-F2D3-9CDC-7EBD-4551317F8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4088" y="331304"/>
              <a:ext cx="6647290" cy="6526696"/>
            </a:xfrm>
            <a:prstGeom prst="rect">
              <a:avLst/>
            </a:prstGeom>
          </p:spPr>
        </p:pic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33558AE8-97E8-1717-3403-021449B78210}"/>
                </a:ext>
              </a:extLst>
            </p:cNvPr>
            <p:cNvGrpSpPr/>
            <p:nvPr/>
          </p:nvGrpSpPr>
          <p:grpSpPr>
            <a:xfrm>
              <a:off x="2695681" y="724759"/>
              <a:ext cx="5238671" cy="5233549"/>
              <a:chOff x="2695681" y="724759"/>
              <a:chExt cx="5238671" cy="5233549"/>
            </a:xfrm>
          </p:grpSpPr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01AB2454-8FD3-82D8-CF7E-F8502B6EACD8}"/>
                  </a:ext>
                </a:extLst>
              </p:cNvPr>
              <p:cNvSpPr txBox="1"/>
              <p:nvPr/>
            </p:nvSpPr>
            <p:spPr>
              <a:xfrm rot="20546657">
                <a:off x="3562589" y="882176"/>
                <a:ext cx="371061" cy="2462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2400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Aharoni" panose="02010803020104030203" pitchFamily="2" charset="-79"/>
                    <a:cs typeface="Aharoni" panose="02010803020104030203" pitchFamily="2" charset="-79"/>
                  </a:rPr>
                  <a:t>L</a:t>
                </a:r>
                <a:endParaRPr lang="es-MX" sz="2600" b="1" dirty="0">
                  <a:solidFill>
                    <a:srgbClr val="FF0000"/>
                  </a:solidFill>
                  <a:highlight>
                    <a:srgbClr val="FFFF00"/>
                  </a:highlight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r>
                  <a:rPr lang="es-MX" sz="2600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Aharoni" panose="02010803020104030203" pitchFamily="2" charset="-79"/>
                    <a:cs typeface="Aharoni" panose="02010803020104030203" pitchFamily="2" charset="-79"/>
                  </a:rPr>
                  <a:t>E</a:t>
                </a:r>
              </a:p>
              <a:p>
                <a:r>
                  <a:rPr lang="es-MX" sz="2600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Aharoni" panose="02010803020104030203" pitchFamily="2" charset="-79"/>
                    <a:cs typeface="Aharoni" panose="02010803020104030203" pitchFamily="2" charset="-79"/>
                  </a:rPr>
                  <a:t>E</a:t>
                </a:r>
              </a:p>
              <a:p>
                <a:r>
                  <a:rPr lang="es-MX" sz="2600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Aharoni" panose="02010803020104030203" pitchFamily="2" charset="-79"/>
                    <a:cs typeface="Aharoni" panose="02010803020104030203" pitchFamily="2" charset="-79"/>
                  </a:rPr>
                  <a:t>R </a:t>
                </a:r>
              </a:p>
              <a:p>
                <a:r>
                  <a:rPr lang="es-MX" sz="2600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Aharoni" panose="02010803020104030203" pitchFamily="2" charset="-79"/>
                    <a:cs typeface="Aharoni" panose="02010803020104030203" pitchFamily="2" charset="-79"/>
                  </a:rPr>
                  <a:t>L</a:t>
                </a:r>
              </a:p>
              <a:p>
                <a:r>
                  <a:rPr lang="es-MX" sz="2600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Aharoni" panose="02010803020104030203" pitchFamily="2" charset="-79"/>
                    <a:cs typeface="Aharoni" panose="02010803020104030203" pitchFamily="2" charset="-79"/>
                  </a:rPr>
                  <a:t>A</a:t>
                </a:r>
              </a:p>
            </p:txBody>
          </p:sp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D29E7914-09A5-6E12-09AE-9D047AF9F056}"/>
                  </a:ext>
                </a:extLst>
              </p:cNvPr>
              <p:cNvSpPr txBox="1"/>
              <p:nvPr/>
            </p:nvSpPr>
            <p:spPr>
              <a:xfrm rot="20953163">
                <a:off x="4683023" y="724759"/>
                <a:ext cx="542568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2400" b="1" dirty="0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ESTUDIARLA</a:t>
                </a:r>
              </a:p>
            </p:txBody>
          </p:sp>
          <p:grpSp>
            <p:nvGrpSpPr>
              <p:cNvPr id="23" name="Grupo 22">
                <a:extLst>
                  <a:ext uri="{FF2B5EF4-FFF2-40B4-BE49-F238E27FC236}">
                    <a16:creationId xmlns:a16="http://schemas.microsoft.com/office/drawing/2014/main" id="{82787C9F-A6DE-D67D-7DD1-4E0F9968467B}"/>
                  </a:ext>
                </a:extLst>
              </p:cNvPr>
              <p:cNvGrpSpPr/>
              <p:nvPr/>
            </p:nvGrpSpPr>
            <p:grpSpPr>
              <a:xfrm>
                <a:off x="2695681" y="1016740"/>
                <a:ext cx="5238671" cy="4941568"/>
                <a:chOff x="2695681" y="1016740"/>
                <a:chExt cx="5238671" cy="4941568"/>
              </a:xfrm>
            </p:grpSpPr>
            <p:sp>
              <p:nvSpPr>
                <p:cNvPr id="5" name="CuadroTexto 4">
                  <a:extLst>
                    <a:ext uri="{FF2B5EF4-FFF2-40B4-BE49-F238E27FC236}">
                      <a16:creationId xmlns:a16="http://schemas.microsoft.com/office/drawing/2014/main" id="{FADCB3D4-C02B-D72A-D497-252D9D8E3D3D}"/>
                    </a:ext>
                  </a:extLst>
                </p:cNvPr>
                <p:cNvSpPr txBox="1"/>
                <p:nvPr/>
              </p:nvSpPr>
              <p:spPr>
                <a:xfrm rot="19650212">
                  <a:off x="2695681" y="1545556"/>
                  <a:ext cx="914400" cy="183075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es-MX" sz="2600" dirty="0">
                      <a:solidFill>
                        <a:srgbClr val="FF0000"/>
                      </a:solidFill>
                      <a:highlight>
                        <a:srgbClr val="FFFF00"/>
                      </a:highlight>
                    </a:rPr>
                    <a:t>O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es-MX" sz="2600" dirty="0">
                      <a:solidFill>
                        <a:srgbClr val="FF0000"/>
                      </a:solidFill>
                      <a:highlight>
                        <a:srgbClr val="FFFF00"/>
                      </a:highlight>
                    </a:rPr>
                    <a:t>I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es-MX" sz="2600" dirty="0">
                      <a:solidFill>
                        <a:srgbClr val="FF0000"/>
                      </a:solidFill>
                      <a:highlight>
                        <a:srgbClr val="FFFF00"/>
                      </a:highlight>
                    </a:rPr>
                    <a:t>R</a:t>
                  </a:r>
                </a:p>
              </p:txBody>
            </p:sp>
            <p:sp>
              <p:nvSpPr>
                <p:cNvPr id="6" name="CuadroTexto 5">
                  <a:extLst>
                    <a:ext uri="{FF2B5EF4-FFF2-40B4-BE49-F238E27FC236}">
                      <a16:creationId xmlns:a16="http://schemas.microsoft.com/office/drawing/2014/main" id="{267FA2D1-38A0-8A78-B8A8-C311BFED78A6}"/>
                    </a:ext>
                  </a:extLst>
                </p:cNvPr>
                <p:cNvSpPr txBox="1"/>
                <p:nvPr/>
              </p:nvSpPr>
              <p:spPr>
                <a:xfrm>
                  <a:off x="3522567" y="5311977"/>
                  <a:ext cx="360377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MX" dirty="0">
                      <a:solidFill>
                        <a:schemeClr val="bg1"/>
                      </a:solidFill>
                      <a:highlight>
                        <a:srgbClr val="800080"/>
                      </a:highlight>
                      <a:latin typeface="Elephant" panose="02020904090505020303" pitchFamily="18" charset="0"/>
                    </a:rPr>
                    <a:t>RETENCION DE LAS SAGRADAS ESCRITURAS</a:t>
                  </a:r>
                </a:p>
              </p:txBody>
            </p:sp>
            <p:sp>
              <p:nvSpPr>
                <p:cNvPr id="9" name="CuadroTexto 8">
                  <a:extLst>
                    <a:ext uri="{FF2B5EF4-FFF2-40B4-BE49-F238E27FC236}">
                      <a16:creationId xmlns:a16="http://schemas.microsoft.com/office/drawing/2014/main" id="{9C02EC3A-92FA-DAB5-D8DB-5538CD2AB523}"/>
                    </a:ext>
                  </a:extLst>
                </p:cNvPr>
                <p:cNvSpPr txBox="1"/>
                <p:nvPr/>
              </p:nvSpPr>
              <p:spPr>
                <a:xfrm>
                  <a:off x="5858096" y="1016740"/>
                  <a:ext cx="796281" cy="1569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MX" sz="2400" b="1" dirty="0">
                      <a:solidFill>
                        <a:srgbClr val="FF0000"/>
                      </a:solidFill>
                      <a:highlight>
                        <a:srgbClr val="FFFF00"/>
                      </a:highlight>
                    </a:rPr>
                    <a:t>MEMORIZARLA</a:t>
                  </a:r>
                </a:p>
              </p:txBody>
            </p:sp>
            <p:sp>
              <p:nvSpPr>
                <p:cNvPr id="10" name="CuadroTexto 9">
                  <a:extLst>
                    <a:ext uri="{FF2B5EF4-FFF2-40B4-BE49-F238E27FC236}">
                      <a16:creationId xmlns:a16="http://schemas.microsoft.com/office/drawing/2014/main" id="{A7D79C65-4546-F832-BE42-6FEAA6832E12}"/>
                    </a:ext>
                  </a:extLst>
                </p:cNvPr>
                <p:cNvSpPr txBox="1"/>
                <p:nvPr/>
              </p:nvSpPr>
              <p:spPr>
                <a:xfrm rot="2687055">
                  <a:off x="7143453" y="3343229"/>
                  <a:ext cx="790899" cy="1569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MX" sz="2400" b="1" dirty="0">
                      <a:solidFill>
                        <a:srgbClr val="FF0000"/>
                      </a:solidFill>
                      <a:highlight>
                        <a:srgbClr val="FFFF00"/>
                      </a:highlight>
                    </a:rPr>
                    <a:t>ME DI TA RLA</a:t>
                  </a:r>
                </a:p>
              </p:txBody>
            </p:sp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4FE1ECB6-EBBC-7ABF-AE2A-FEE89320A000}"/>
                    </a:ext>
                  </a:extLst>
                </p:cNvPr>
                <p:cNvSpPr txBox="1"/>
                <p:nvPr/>
              </p:nvSpPr>
              <p:spPr>
                <a:xfrm rot="19433452">
                  <a:off x="3152881" y="3354529"/>
                  <a:ext cx="73937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MX" sz="2400" dirty="0">
                      <a:latin typeface="Aharoni" panose="02010803020104030203" pitchFamily="2" charset="-79"/>
                      <a:cs typeface="Aharoni" panose="02010803020104030203" pitchFamily="2" charset="-79"/>
                    </a:rPr>
                    <a:t>10 % </a:t>
                  </a: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FA795317-CC16-04D7-3725-D4095EB334A8}"/>
                    </a:ext>
                  </a:extLst>
                </p:cNvPr>
                <p:cNvSpPr txBox="1"/>
                <p:nvPr/>
              </p:nvSpPr>
              <p:spPr>
                <a:xfrm rot="19991119">
                  <a:off x="3869638" y="2985512"/>
                  <a:ext cx="694731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MX" sz="2200" dirty="0">
                      <a:latin typeface="Aharoni" panose="02010803020104030203" pitchFamily="2" charset="-79"/>
                      <a:cs typeface="Aharoni" panose="02010803020104030203" pitchFamily="2" charset="-79"/>
                    </a:rPr>
                    <a:t>20 </a:t>
                  </a:r>
                  <a:r>
                    <a:rPr lang="es-MX" sz="2000" dirty="0">
                      <a:latin typeface="Aharoni" panose="02010803020104030203" pitchFamily="2" charset="-79"/>
                      <a:cs typeface="Aharoni" panose="02010803020104030203" pitchFamily="2" charset="-79"/>
                    </a:rPr>
                    <a:t>%</a:t>
                  </a:r>
                </a:p>
              </p:txBody>
            </p:sp>
            <p:sp>
              <p:nvSpPr>
                <p:cNvPr id="13" name="CuadroTexto 12">
                  <a:extLst>
                    <a:ext uri="{FF2B5EF4-FFF2-40B4-BE49-F238E27FC236}">
                      <a16:creationId xmlns:a16="http://schemas.microsoft.com/office/drawing/2014/main" id="{9B09EDE6-E4EA-9C3A-7ADE-B094CB717307}"/>
                    </a:ext>
                  </a:extLst>
                </p:cNvPr>
                <p:cNvSpPr txBox="1"/>
                <p:nvPr/>
              </p:nvSpPr>
              <p:spPr>
                <a:xfrm rot="20801447">
                  <a:off x="4823790" y="2676936"/>
                  <a:ext cx="684621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MX" sz="2000" dirty="0">
                      <a:latin typeface="Aharoni" panose="02010803020104030203" pitchFamily="2" charset="-79"/>
                      <a:cs typeface="Aharoni" panose="02010803020104030203" pitchFamily="2" charset="-79"/>
                    </a:rPr>
                    <a:t>30 %</a:t>
                  </a:r>
                </a:p>
              </p:txBody>
            </p:sp>
            <p:sp>
              <p:nvSpPr>
                <p:cNvPr id="14" name="CuadroTexto 13">
                  <a:extLst>
                    <a:ext uri="{FF2B5EF4-FFF2-40B4-BE49-F238E27FC236}">
                      <a16:creationId xmlns:a16="http://schemas.microsoft.com/office/drawing/2014/main" id="{A60EA645-8F67-AA2F-B7C1-7CBB9A3FE849}"/>
                    </a:ext>
                  </a:extLst>
                </p:cNvPr>
                <p:cNvSpPr txBox="1"/>
                <p:nvPr/>
              </p:nvSpPr>
              <p:spPr>
                <a:xfrm>
                  <a:off x="5807572" y="2659831"/>
                  <a:ext cx="800519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MX" sz="2200" dirty="0">
                      <a:latin typeface="Aharoni" panose="02010803020104030203" pitchFamily="2" charset="-79"/>
                      <a:cs typeface="Aharoni" panose="02010803020104030203" pitchFamily="2" charset="-79"/>
                    </a:rPr>
                    <a:t>40 %</a:t>
                  </a:r>
                </a:p>
              </p:txBody>
            </p:sp>
          </p:grpSp>
        </p:grpSp>
      </p:grpSp>
      <p:pic>
        <p:nvPicPr>
          <p:cNvPr id="16" name="Imagen 15">
            <a:extLst>
              <a:ext uri="{FF2B5EF4-FFF2-40B4-BE49-F238E27FC236}">
                <a16:creationId xmlns:a16="http://schemas.microsoft.com/office/drawing/2014/main" id="{6275485B-3AC5-8530-EF76-F6A7F3429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3005" y="1301721"/>
            <a:ext cx="4146705" cy="221674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C82C8829-1ECB-56E7-B749-711D7585111E}"/>
              </a:ext>
            </a:extLst>
          </p:cNvPr>
          <p:cNvSpPr txBox="1"/>
          <p:nvPr/>
        </p:nvSpPr>
        <p:spPr>
          <a:xfrm>
            <a:off x="9100151" y="3585361"/>
            <a:ext cx="2275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D000D5"/>
                </a:solidFill>
                <a:highlight>
                  <a:srgbClr val="00FFFF"/>
                </a:highlight>
                <a:latin typeface="Arial Rounded MT Bold" panose="020F0704030504030204" pitchFamily="34" charset="0"/>
              </a:rPr>
              <a:t>Hebreos 4:12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230E2CD-779E-8308-F65C-4254AACCF8DB}"/>
              </a:ext>
            </a:extLst>
          </p:cNvPr>
          <p:cNvSpPr txBox="1"/>
          <p:nvPr/>
        </p:nvSpPr>
        <p:spPr>
          <a:xfrm>
            <a:off x="8123653" y="5037514"/>
            <a:ext cx="399943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Pg. 73 </a:t>
            </a:r>
            <a:r>
              <a:rPr lang="es-MX" sz="2200" dirty="0"/>
              <a:t>mas preguntas para meditar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F63476D-CB47-87B7-D742-DC12E4B5B953}"/>
              </a:ext>
            </a:extLst>
          </p:cNvPr>
          <p:cNvSpPr txBox="1"/>
          <p:nvPr/>
        </p:nvSpPr>
        <p:spPr>
          <a:xfrm>
            <a:off x="7840931" y="4092921"/>
            <a:ext cx="41887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/>
              <a:t>Te has preguntado como te ministra la palabra de Dios ? 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2BC7E75-21F7-3CFE-3904-92971DC1F47C}"/>
              </a:ext>
            </a:extLst>
          </p:cNvPr>
          <p:cNvSpPr txBox="1"/>
          <p:nvPr/>
        </p:nvSpPr>
        <p:spPr>
          <a:xfrm>
            <a:off x="6233825" y="5657684"/>
            <a:ext cx="600506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chemeClr val="bg1"/>
                </a:solidFill>
                <a:highlight>
                  <a:srgbClr val="800080"/>
                </a:highlight>
              </a:rPr>
              <a:t>Meditar : Creo que la biblia es esencial para discipular a otros Porque </a:t>
            </a:r>
            <a:r>
              <a:rPr lang="es-MX" sz="2800" dirty="0">
                <a:solidFill>
                  <a:schemeClr val="bg1"/>
                </a:solidFill>
                <a:highlight>
                  <a:srgbClr val="800080"/>
                </a:highlight>
              </a:rPr>
              <a:t>?</a:t>
            </a:r>
          </a:p>
          <a:p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CBE464-9D54-064B-9B80-BD855281A6A4}"/>
              </a:ext>
            </a:extLst>
          </p:cNvPr>
          <p:cNvSpPr txBox="1"/>
          <p:nvPr/>
        </p:nvSpPr>
        <p:spPr>
          <a:xfrm>
            <a:off x="907875" y="77591"/>
            <a:ext cx="1104313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Los Caminantes manejan las Escrituras y las relacionan con las manos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F65C668-F3BF-F4F2-3801-570FB0F609D2}"/>
              </a:ext>
            </a:extLst>
          </p:cNvPr>
          <p:cNvSpPr txBox="1"/>
          <p:nvPr/>
        </p:nvSpPr>
        <p:spPr>
          <a:xfrm rot="2492891">
            <a:off x="5212080" y="4672081"/>
            <a:ext cx="872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100 %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EFBCDB-4FD6-86F0-F9CD-3CEEE554F71A}"/>
              </a:ext>
            </a:extLst>
          </p:cNvPr>
          <p:cNvSpPr txBox="1"/>
          <p:nvPr/>
        </p:nvSpPr>
        <p:spPr>
          <a:xfrm>
            <a:off x="2729132" y="3978622"/>
            <a:ext cx="2174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latin typeface="Arial Rounded MT Bold" panose="020F0704030504030204" pitchFamily="34" charset="0"/>
              </a:rPr>
              <a:t>M é t o d o </a:t>
            </a:r>
          </a:p>
        </p:txBody>
      </p:sp>
    </p:spTree>
    <p:extLst>
      <p:ext uri="{BB962C8B-B14F-4D97-AF65-F5344CB8AC3E}">
        <p14:creationId xmlns:p14="http://schemas.microsoft.com/office/powerpoint/2010/main" val="490962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uadroTexto 16">
            <a:extLst>
              <a:ext uri="{FF2B5EF4-FFF2-40B4-BE49-F238E27FC236}">
                <a16:creationId xmlns:a16="http://schemas.microsoft.com/office/drawing/2014/main" id="{161E3F1A-BB12-C854-2DF2-9A309538D216}"/>
              </a:ext>
            </a:extLst>
          </p:cNvPr>
          <p:cNvSpPr txBox="1"/>
          <p:nvPr/>
        </p:nvSpPr>
        <p:spPr>
          <a:xfrm>
            <a:off x="344556" y="162488"/>
            <a:ext cx="116711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b="1" dirty="0">
                <a:solidFill>
                  <a:srgbClr val="FF0000"/>
                </a:solidFill>
                <a:highlight>
                  <a:srgbClr val="FFFF00"/>
                </a:highlight>
              </a:rPr>
              <a:t>El Acompañante Enseñan a meditar en la biblia otro método A, E, I, O, U</a:t>
            </a:r>
            <a:r>
              <a:rPr lang="es-MX" sz="3000" b="1" dirty="0">
                <a:solidFill>
                  <a:schemeClr val="bg1"/>
                </a:solidFill>
                <a:highlight>
                  <a:srgbClr val="800080"/>
                </a:highlight>
              </a:rPr>
              <a:t>  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C1E303E6-AB66-F132-D2FD-353822AF67EC}"/>
              </a:ext>
            </a:extLst>
          </p:cNvPr>
          <p:cNvGrpSpPr/>
          <p:nvPr/>
        </p:nvGrpSpPr>
        <p:grpSpPr>
          <a:xfrm>
            <a:off x="14457" y="713457"/>
            <a:ext cx="6480313" cy="6144543"/>
            <a:chOff x="14457" y="713457"/>
            <a:chExt cx="6480313" cy="6144543"/>
          </a:xfrm>
        </p:grpSpPr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94D5D15A-8274-9A2B-398C-099E4AE45F66}"/>
                </a:ext>
              </a:extLst>
            </p:cNvPr>
            <p:cNvGrpSpPr/>
            <p:nvPr/>
          </p:nvGrpSpPr>
          <p:grpSpPr>
            <a:xfrm>
              <a:off x="14457" y="713457"/>
              <a:ext cx="6480313" cy="6144543"/>
              <a:chOff x="2054088" y="331304"/>
              <a:chExt cx="6647290" cy="6526696"/>
            </a:xfrm>
          </p:grpSpPr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EAB5E707-C8FB-B434-A4EF-BD115D01CE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054088" y="331304"/>
                <a:ext cx="6647290" cy="6526696"/>
              </a:xfrm>
              <a:prstGeom prst="rect">
                <a:avLst/>
              </a:prstGeom>
            </p:spPr>
          </p:pic>
          <p:grpSp>
            <p:nvGrpSpPr>
              <p:cNvPr id="4" name="Grupo 3">
                <a:extLst>
                  <a:ext uri="{FF2B5EF4-FFF2-40B4-BE49-F238E27FC236}">
                    <a16:creationId xmlns:a16="http://schemas.microsoft.com/office/drawing/2014/main" id="{6162A662-2F75-93DB-D707-6C61B798ACE1}"/>
                  </a:ext>
                </a:extLst>
              </p:cNvPr>
              <p:cNvGrpSpPr/>
              <p:nvPr/>
            </p:nvGrpSpPr>
            <p:grpSpPr>
              <a:xfrm>
                <a:off x="2695681" y="850661"/>
                <a:ext cx="5238671" cy="5107647"/>
                <a:chOff x="2695681" y="850661"/>
                <a:chExt cx="5238671" cy="5107647"/>
              </a:xfrm>
            </p:grpSpPr>
            <p:sp>
              <p:nvSpPr>
                <p:cNvPr id="5" name="CuadroTexto 4">
                  <a:extLst>
                    <a:ext uri="{FF2B5EF4-FFF2-40B4-BE49-F238E27FC236}">
                      <a16:creationId xmlns:a16="http://schemas.microsoft.com/office/drawing/2014/main" id="{A2536725-9060-4B2D-D99D-7C42E7BE10F6}"/>
                    </a:ext>
                  </a:extLst>
                </p:cNvPr>
                <p:cNvSpPr txBox="1"/>
                <p:nvPr/>
              </p:nvSpPr>
              <p:spPr>
                <a:xfrm rot="20546657">
                  <a:off x="3562589" y="882176"/>
                  <a:ext cx="371061" cy="24622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MX" sz="2400" b="1" dirty="0">
                      <a:solidFill>
                        <a:srgbClr val="FF0000"/>
                      </a:solidFill>
                      <a:highlight>
                        <a:srgbClr val="FFFF00"/>
                      </a:highlight>
                      <a:latin typeface="Aharoni" panose="02010803020104030203" pitchFamily="2" charset="-79"/>
                      <a:cs typeface="Aharoni" panose="02010803020104030203" pitchFamily="2" charset="-79"/>
                    </a:rPr>
                    <a:t>L</a:t>
                  </a:r>
                  <a:endParaRPr lang="es-MX" sz="2600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Aharoni" panose="02010803020104030203" pitchFamily="2" charset="-79"/>
                    <a:cs typeface="Aharoni" panose="02010803020104030203" pitchFamily="2" charset="-79"/>
                  </a:endParaRPr>
                </a:p>
                <a:p>
                  <a:r>
                    <a:rPr lang="es-MX" sz="2600" b="1" dirty="0">
                      <a:solidFill>
                        <a:srgbClr val="FF0000"/>
                      </a:solidFill>
                      <a:highlight>
                        <a:srgbClr val="FFFF00"/>
                      </a:highlight>
                      <a:latin typeface="Aharoni" panose="02010803020104030203" pitchFamily="2" charset="-79"/>
                      <a:cs typeface="Aharoni" panose="02010803020104030203" pitchFamily="2" charset="-79"/>
                    </a:rPr>
                    <a:t>E</a:t>
                  </a:r>
                </a:p>
                <a:p>
                  <a:r>
                    <a:rPr lang="es-MX" sz="2600" b="1" dirty="0">
                      <a:solidFill>
                        <a:srgbClr val="FF0000"/>
                      </a:solidFill>
                      <a:highlight>
                        <a:srgbClr val="FFFF00"/>
                      </a:highlight>
                      <a:latin typeface="Aharoni" panose="02010803020104030203" pitchFamily="2" charset="-79"/>
                      <a:cs typeface="Aharoni" panose="02010803020104030203" pitchFamily="2" charset="-79"/>
                    </a:rPr>
                    <a:t>E</a:t>
                  </a:r>
                </a:p>
                <a:p>
                  <a:r>
                    <a:rPr lang="es-MX" sz="2600" b="1" dirty="0">
                      <a:solidFill>
                        <a:srgbClr val="FF0000"/>
                      </a:solidFill>
                      <a:highlight>
                        <a:srgbClr val="FFFF00"/>
                      </a:highlight>
                      <a:latin typeface="Aharoni" panose="02010803020104030203" pitchFamily="2" charset="-79"/>
                      <a:cs typeface="Aharoni" panose="02010803020104030203" pitchFamily="2" charset="-79"/>
                    </a:rPr>
                    <a:t>R </a:t>
                  </a:r>
                </a:p>
                <a:p>
                  <a:r>
                    <a:rPr lang="es-MX" sz="2600" b="1" dirty="0">
                      <a:solidFill>
                        <a:srgbClr val="FF0000"/>
                      </a:solidFill>
                      <a:highlight>
                        <a:srgbClr val="FFFF00"/>
                      </a:highlight>
                      <a:latin typeface="Aharoni" panose="02010803020104030203" pitchFamily="2" charset="-79"/>
                      <a:cs typeface="Aharoni" panose="02010803020104030203" pitchFamily="2" charset="-79"/>
                    </a:rPr>
                    <a:t>L</a:t>
                  </a:r>
                </a:p>
                <a:p>
                  <a:r>
                    <a:rPr lang="es-MX" sz="2600" b="1" dirty="0">
                      <a:solidFill>
                        <a:srgbClr val="FF0000"/>
                      </a:solidFill>
                      <a:highlight>
                        <a:srgbClr val="FFFF00"/>
                      </a:highlight>
                      <a:latin typeface="Aharoni" panose="02010803020104030203" pitchFamily="2" charset="-79"/>
                      <a:cs typeface="Aharoni" panose="02010803020104030203" pitchFamily="2" charset="-79"/>
                    </a:rPr>
                    <a:t>A</a:t>
                  </a:r>
                </a:p>
              </p:txBody>
            </p:sp>
            <p:sp>
              <p:nvSpPr>
                <p:cNvPr id="6" name="CuadroTexto 5">
                  <a:extLst>
                    <a:ext uri="{FF2B5EF4-FFF2-40B4-BE49-F238E27FC236}">
                      <a16:creationId xmlns:a16="http://schemas.microsoft.com/office/drawing/2014/main" id="{3183341F-C513-C5DF-22FD-447DE0079F05}"/>
                    </a:ext>
                  </a:extLst>
                </p:cNvPr>
                <p:cNvSpPr txBox="1"/>
                <p:nvPr/>
              </p:nvSpPr>
              <p:spPr>
                <a:xfrm rot="20953163">
                  <a:off x="4682116" y="850661"/>
                  <a:ext cx="645338" cy="16672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MX" sz="2400" b="1" dirty="0">
                      <a:solidFill>
                        <a:srgbClr val="FF0000"/>
                      </a:solidFill>
                      <a:highlight>
                        <a:srgbClr val="FFFF00"/>
                      </a:highlight>
                    </a:rPr>
                    <a:t>ESTUDIARLA</a:t>
                  </a:r>
                </a:p>
              </p:txBody>
            </p:sp>
            <p:grpSp>
              <p:nvGrpSpPr>
                <p:cNvPr id="7" name="Grupo 6">
                  <a:extLst>
                    <a:ext uri="{FF2B5EF4-FFF2-40B4-BE49-F238E27FC236}">
                      <a16:creationId xmlns:a16="http://schemas.microsoft.com/office/drawing/2014/main" id="{5F67007D-964E-6542-B405-042F4FECD1CD}"/>
                    </a:ext>
                  </a:extLst>
                </p:cNvPr>
                <p:cNvGrpSpPr/>
                <p:nvPr/>
              </p:nvGrpSpPr>
              <p:grpSpPr>
                <a:xfrm>
                  <a:off x="2695681" y="1016740"/>
                  <a:ext cx="5238671" cy="4941568"/>
                  <a:chOff x="2695681" y="1016740"/>
                  <a:chExt cx="5238671" cy="4941568"/>
                </a:xfrm>
              </p:grpSpPr>
              <p:sp>
                <p:nvSpPr>
                  <p:cNvPr id="8" name="CuadroTexto 7">
                    <a:extLst>
                      <a:ext uri="{FF2B5EF4-FFF2-40B4-BE49-F238E27FC236}">
                        <a16:creationId xmlns:a16="http://schemas.microsoft.com/office/drawing/2014/main" id="{A74D225B-2411-5C6A-F53C-E3C7F47340C5}"/>
                      </a:ext>
                    </a:extLst>
                  </p:cNvPr>
                  <p:cNvSpPr txBox="1"/>
                  <p:nvPr/>
                </p:nvSpPr>
                <p:spPr>
                  <a:xfrm rot="19650212">
                    <a:off x="2695681" y="1545556"/>
                    <a:ext cx="914400" cy="183075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:r>
                      <a:rPr lang="es-MX" sz="2600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rPr>
                      <a:t>O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es-MX" sz="2600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rPr>
                      <a:t>I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es-MX" sz="2600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rPr>
                      <a:t>R</a:t>
                    </a:r>
                  </a:p>
                </p:txBody>
              </p:sp>
              <p:sp>
                <p:nvSpPr>
                  <p:cNvPr id="9" name="CuadroTexto 8">
                    <a:extLst>
                      <a:ext uri="{FF2B5EF4-FFF2-40B4-BE49-F238E27FC236}">
                        <a16:creationId xmlns:a16="http://schemas.microsoft.com/office/drawing/2014/main" id="{39C77927-FB42-3F08-6019-D6FD8EC2F6CB}"/>
                      </a:ext>
                    </a:extLst>
                  </p:cNvPr>
                  <p:cNvSpPr txBox="1"/>
                  <p:nvPr/>
                </p:nvSpPr>
                <p:spPr>
                  <a:xfrm>
                    <a:off x="3522567" y="5311977"/>
                    <a:ext cx="3603778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MX" dirty="0">
                        <a:solidFill>
                          <a:schemeClr val="bg1"/>
                        </a:solidFill>
                        <a:highlight>
                          <a:srgbClr val="800080"/>
                        </a:highlight>
                        <a:latin typeface="Elephant" panose="02020904090505020303" pitchFamily="18" charset="0"/>
                      </a:rPr>
                      <a:t>RETENCION DE LAS SAGRADAS ESCRITURAS</a:t>
                    </a:r>
                  </a:p>
                </p:txBody>
              </p:sp>
              <p:sp>
                <p:nvSpPr>
                  <p:cNvPr id="10" name="CuadroTexto 9">
                    <a:extLst>
                      <a:ext uri="{FF2B5EF4-FFF2-40B4-BE49-F238E27FC236}">
                        <a16:creationId xmlns:a16="http://schemas.microsoft.com/office/drawing/2014/main" id="{95CE93FD-2AB8-8438-BD97-52D3F5D0AC16}"/>
                      </a:ext>
                    </a:extLst>
                  </p:cNvPr>
                  <p:cNvSpPr txBox="1"/>
                  <p:nvPr/>
                </p:nvSpPr>
                <p:spPr>
                  <a:xfrm>
                    <a:off x="5858096" y="1016740"/>
                    <a:ext cx="796281" cy="156966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MX" sz="2400" b="1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rPr>
                      <a:t>MEMORIZARLA</a:t>
                    </a:r>
                  </a:p>
                </p:txBody>
              </p:sp>
              <p:sp>
                <p:nvSpPr>
                  <p:cNvPr id="11" name="CuadroTexto 10">
                    <a:extLst>
                      <a:ext uri="{FF2B5EF4-FFF2-40B4-BE49-F238E27FC236}">
                        <a16:creationId xmlns:a16="http://schemas.microsoft.com/office/drawing/2014/main" id="{BF946DC9-935D-BF2E-682A-6818911B5852}"/>
                      </a:ext>
                    </a:extLst>
                  </p:cNvPr>
                  <p:cNvSpPr txBox="1"/>
                  <p:nvPr/>
                </p:nvSpPr>
                <p:spPr>
                  <a:xfrm rot="2687055">
                    <a:off x="7143453" y="3343229"/>
                    <a:ext cx="790899" cy="156966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MX" sz="2400" b="1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rPr>
                      <a:t>ME DI TA RLA</a:t>
                    </a:r>
                  </a:p>
                </p:txBody>
              </p:sp>
              <p:sp>
                <p:nvSpPr>
                  <p:cNvPr id="12" name="CuadroTexto 11">
                    <a:extLst>
                      <a:ext uri="{FF2B5EF4-FFF2-40B4-BE49-F238E27FC236}">
                        <a16:creationId xmlns:a16="http://schemas.microsoft.com/office/drawing/2014/main" id="{0B488E66-8E22-F4F9-C7D8-BE61A44D63A2}"/>
                      </a:ext>
                    </a:extLst>
                  </p:cNvPr>
                  <p:cNvSpPr txBox="1"/>
                  <p:nvPr/>
                </p:nvSpPr>
                <p:spPr>
                  <a:xfrm rot="19433452">
                    <a:off x="3152881" y="3354529"/>
                    <a:ext cx="739373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MX" sz="2400" dirty="0"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10 % </a:t>
                    </a:r>
                  </a:p>
                </p:txBody>
              </p:sp>
              <p:sp>
                <p:nvSpPr>
                  <p:cNvPr id="13" name="CuadroTexto 12">
                    <a:extLst>
                      <a:ext uri="{FF2B5EF4-FFF2-40B4-BE49-F238E27FC236}">
                        <a16:creationId xmlns:a16="http://schemas.microsoft.com/office/drawing/2014/main" id="{1E5FE71F-13F8-F884-F84F-DC67C91BA6FB}"/>
                      </a:ext>
                    </a:extLst>
                  </p:cNvPr>
                  <p:cNvSpPr txBox="1"/>
                  <p:nvPr/>
                </p:nvSpPr>
                <p:spPr>
                  <a:xfrm rot="19991119">
                    <a:off x="3869638" y="2985512"/>
                    <a:ext cx="694731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MX" sz="2200" dirty="0"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20 </a:t>
                    </a:r>
                    <a:r>
                      <a:rPr lang="es-MX" sz="2000" dirty="0"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%</a:t>
                    </a:r>
                  </a:p>
                </p:txBody>
              </p:sp>
              <p:sp>
                <p:nvSpPr>
                  <p:cNvPr id="14" name="CuadroTexto 13">
                    <a:extLst>
                      <a:ext uri="{FF2B5EF4-FFF2-40B4-BE49-F238E27FC236}">
                        <a16:creationId xmlns:a16="http://schemas.microsoft.com/office/drawing/2014/main" id="{137BFB7D-BD06-7A86-EBB8-D2F5D572E676}"/>
                      </a:ext>
                    </a:extLst>
                  </p:cNvPr>
                  <p:cNvSpPr txBox="1"/>
                  <p:nvPr/>
                </p:nvSpPr>
                <p:spPr>
                  <a:xfrm rot="20801447">
                    <a:off x="4823790" y="2676936"/>
                    <a:ext cx="684621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MX" sz="2000" dirty="0"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30 %</a:t>
                    </a:r>
                  </a:p>
                </p:txBody>
              </p:sp>
              <p:sp>
                <p:nvSpPr>
                  <p:cNvPr id="15" name="CuadroTexto 14">
                    <a:extLst>
                      <a:ext uri="{FF2B5EF4-FFF2-40B4-BE49-F238E27FC236}">
                        <a16:creationId xmlns:a16="http://schemas.microsoft.com/office/drawing/2014/main" id="{74D7D515-16E9-63F9-58CC-CA27886B757E}"/>
                      </a:ext>
                    </a:extLst>
                  </p:cNvPr>
                  <p:cNvSpPr txBox="1"/>
                  <p:nvPr/>
                </p:nvSpPr>
                <p:spPr>
                  <a:xfrm>
                    <a:off x="5807572" y="2659831"/>
                    <a:ext cx="800519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MX" sz="2200" dirty="0"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40 %</a:t>
                    </a:r>
                  </a:p>
                </p:txBody>
              </p:sp>
            </p:grpSp>
          </p:grpSp>
        </p:grp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A3FADDDF-4081-9A82-CF01-CD10D89540E8}"/>
                </a:ext>
              </a:extLst>
            </p:cNvPr>
            <p:cNvSpPr txBox="1"/>
            <p:nvPr/>
          </p:nvSpPr>
          <p:spPr>
            <a:xfrm rot="19927152">
              <a:off x="1531950" y="4170466"/>
              <a:ext cx="56536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600" dirty="0">
                  <a:solidFill>
                    <a:srgbClr val="FF0000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A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29DEB36B-B1D8-F455-A081-F9C5CF3BA205}"/>
                </a:ext>
              </a:extLst>
            </p:cNvPr>
            <p:cNvSpPr txBox="1"/>
            <p:nvPr/>
          </p:nvSpPr>
          <p:spPr>
            <a:xfrm rot="19669156">
              <a:off x="2191110" y="3820632"/>
              <a:ext cx="61441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600" b="1" dirty="0">
                  <a:solidFill>
                    <a:srgbClr val="FF0000"/>
                  </a:solidFill>
                </a:rPr>
                <a:t>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0FE3B764-035A-9100-396A-C47F300A6A3E}"/>
                </a:ext>
              </a:extLst>
            </p:cNvPr>
            <p:cNvSpPr txBox="1"/>
            <p:nvPr/>
          </p:nvSpPr>
          <p:spPr>
            <a:xfrm rot="20491138">
              <a:off x="2979682" y="3843475"/>
              <a:ext cx="67703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600" b="1" dirty="0">
                  <a:solidFill>
                    <a:srgbClr val="FF0000"/>
                  </a:solidFill>
                </a:rPr>
                <a:t>I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699C6D20-F70B-8333-04E6-B24FEE5130B8}"/>
                </a:ext>
              </a:extLst>
            </p:cNvPr>
            <p:cNvSpPr txBox="1"/>
            <p:nvPr/>
          </p:nvSpPr>
          <p:spPr>
            <a:xfrm rot="20188975">
              <a:off x="3630682" y="3986338"/>
              <a:ext cx="45374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600" b="1" dirty="0">
                  <a:solidFill>
                    <a:srgbClr val="FF0000"/>
                  </a:solidFill>
                </a:rPr>
                <a:t>O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4FA3013E-EB81-4E6A-32A6-CD76B1AED7F8}"/>
                </a:ext>
              </a:extLst>
            </p:cNvPr>
            <p:cNvSpPr txBox="1"/>
            <p:nvPr/>
          </p:nvSpPr>
          <p:spPr>
            <a:xfrm>
              <a:off x="3954821" y="4639526"/>
              <a:ext cx="61255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600" b="1" dirty="0">
                  <a:solidFill>
                    <a:srgbClr val="FF0000"/>
                  </a:solidFill>
                </a:rPr>
                <a:t>U</a:t>
              </a:r>
            </a:p>
          </p:txBody>
        </p:sp>
      </p:grp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718F51C-81DF-66BF-E109-EB065172E026}"/>
              </a:ext>
            </a:extLst>
          </p:cNvPr>
          <p:cNvSpPr txBox="1"/>
          <p:nvPr/>
        </p:nvSpPr>
        <p:spPr>
          <a:xfrm>
            <a:off x="5352557" y="863484"/>
            <a:ext cx="648031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b="1" dirty="0">
                <a:solidFill>
                  <a:srgbClr val="FF000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sz="26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: PROFUNDICE CON PREGUNTAS</a:t>
            </a:r>
          </a:p>
          <a:p>
            <a:r>
              <a:rPr lang="es-MX" sz="2600" b="1" dirty="0">
                <a:solidFill>
                  <a:srgbClr val="FF000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MX" sz="26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: DESTAQUE LAS PALABRAS CLAVES</a:t>
            </a:r>
          </a:p>
          <a:p>
            <a:r>
              <a:rPr lang="es-MX" sz="2600" b="1" dirty="0">
                <a:solidFill>
                  <a:srgbClr val="FF000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s-MX" sz="26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:  ES DECIR , EN OTRAS PALABRAS</a:t>
            </a:r>
          </a:p>
          <a:p>
            <a:r>
              <a:rPr lang="es-MX" sz="2600" b="1" dirty="0">
                <a:solidFill>
                  <a:srgbClr val="FF000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s-MX" sz="26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: OTROS VERSICULOS </a:t>
            </a:r>
          </a:p>
          <a:p>
            <a:r>
              <a:rPr lang="es-MX" sz="2600" b="1" dirty="0">
                <a:solidFill>
                  <a:srgbClr val="FF000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s-MX" sz="26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: USTED ( APLICACIÓN )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549D6B3A-58E1-4C50-BE8D-A778FF19C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9830" y="3207434"/>
            <a:ext cx="4860421" cy="3165231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57C9311D-1112-BB54-6F3B-0D9B17DBAFFC}"/>
              </a:ext>
            </a:extLst>
          </p:cNvPr>
          <p:cNvSpPr txBox="1"/>
          <p:nvPr/>
        </p:nvSpPr>
        <p:spPr>
          <a:xfrm>
            <a:off x="7751300" y="6172724"/>
            <a:ext cx="34606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/>
              <a:t>Como es esto ?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30574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9420848-E544-F650-E782-8AD6D9A5A4BB}"/>
              </a:ext>
            </a:extLst>
          </p:cNvPr>
          <p:cNvSpPr txBox="1"/>
          <p:nvPr/>
        </p:nvSpPr>
        <p:spPr>
          <a:xfrm>
            <a:off x="-371479" y="638797"/>
            <a:ext cx="6242189" cy="5956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MX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¿Qué dice este pasaje?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¿Qué significa este pasaje?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¿Quién escribió este libro?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¿Quién dijo esto en ese pasaje?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¿Acerca de quién se habla?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¿A quién se le hablaba en ese pasaje?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¿Qué sucedió?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¿Cuáles fueron los principales eventos?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¿Cuáles son las ideas centrales?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¿Cuál es el tema principal del pasaje?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¿Cuándo fue escrito?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85600FE-78BD-3996-7203-58873FBE55F6}"/>
              </a:ext>
            </a:extLst>
          </p:cNvPr>
          <p:cNvSpPr txBox="1"/>
          <p:nvPr/>
        </p:nvSpPr>
        <p:spPr>
          <a:xfrm>
            <a:off x="1688122" y="29700"/>
            <a:ext cx="801858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FF0000"/>
                </a:solidFill>
                <a:highlight>
                  <a:srgbClr val="FFFF00"/>
                </a:highlight>
              </a:rPr>
              <a:t>A : PROFUNDICE CON PREGUNTAS DE LA LECTURA</a:t>
            </a:r>
          </a:p>
          <a:p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653F86-D79C-E623-BE96-A8DFA237B58B}"/>
              </a:ext>
            </a:extLst>
          </p:cNvPr>
          <p:cNvSpPr txBox="1"/>
          <p:nvPr/>
        </p:nvSpPr>
        <p:spPr>
          <a:xfrm>
            <a:off x="6053796" y="4078242"/>
            <a:ext cx="6387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 : DESTAQUE LAS PALABRAS CLAVES</a:t>
            </a:r>
          </a:p>
          <a:p>
            <a:endParaRPr lang="es-MX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8758691-D771-473C-2BA5-EA5C05171F54}"/>
              </a:ext>
            </a:extLst>
          </p:cNvPr>
          <p:cNvSpPr txBox="1"/>
          <p:nvPr/>
        </p:nvSpPr>
        <p:spPr>
          <a:xfrm>
            <a:off x="5817706" y="4563682"/>
            <a:ext cx="6195390" cy="2050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Busca un versículo clave en el capítulo que hayas leído que capture el corazón del pasaje. Busca palabras claves, patrones, y palabras o frases repetidas, para que puedas observar en qué se hace énfasis en el capítulo, libro o pasaje.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64585B5-0A81-9BE7-1D17-E714DAA96DC4}"/>
              </a:ext>
            </a:extLst>
          </p:cNvPr>
          <p:cNvSpPr txBox="1"/>
          <p:nvPr/>
        </p:nvSpPr>
        <p:spPr>
          <a:xfrm>
            <a:off x="5930961" y="466730"/>
            <a:ext cx="6195390" cy="32613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8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¿En qué momento ocurrieron estos eventos?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8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¿Por qué se escribió?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8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¿Por qué se dijo eso?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8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¿Qué significa eso?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8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¿Dónde sucedió?</a:t>
            </a:r>
          </a:p>
        </p:txBody>
      </p:sp>
    </p:spTree>
    <p:extLst>
      <p:ext uri="{BB962C8B-B14F-4D97-AF65-F5344CB8AC3E}">
        <p14:creationId xmlns:p14="http://schemas.microsoft.com/office/powerpoint/2010/main" val="78993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2D85ACB-1F29-74EF-14D5-F01AA8BD795C}"/>
              </a:ext>
            </a:extLst>
          </p:cNvPr>
          <p:cNvSpPr txBox="1"/>
          <p:nvPr/>
        </p:nvSpPr>
        <p:spPr>
          <a:xfrm>
            <a:off x="3675848" y="2428271"/>
            <a:ext cx="463826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: OTROS VERSICULOS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F8026A5-7704-96CE-8279-51F277B75EAE}"/>
              </a:ext>
            </a:extLst>
          </p:cNvPr>
          <p:cNvSpPr txBox="1"/>
          <p:nvPr/>
        </p:nvSpPr>
        <p:spPr>
          <a:xfrm>
            <a:off x="842433" y="2920714"/>
            <a:ext cx="10875956" cy="3862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Observemos otras citas bíblicas relacionadas. Hay dos herramientas que nos ayudarán. Una es la </a:t>
            </a:r>
            <a:r>
              <a:rPr lang="es-MX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concordancia</a:t>
            </a:r>
            <a:r>
              <a:rPr 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que enumera cada palabra en la Biblia. Bajo cada una de esas palabras hay un listado de pasajes bíblicos donde esa palabra aparece. A medida que vayas colocando los pasajes uno al lado del otro, te darás cuenta de cómo están interconectados.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segunda herramienta la vemos a lo largo de una Biblia de estudio cuando al pie de cada versículo se nos dan referencias que tienen algo que ver con el tema o el pasaje leído.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4C3F9F2-5A9E-DF56-2229-C36724D58289}"/>
              </a:ext>
            </a:extLst>
          </p:cNvPr>
          <p:cNvGrpSpPr/>
          <p:nvPr/>
        </p:nvGrpSpPr>
        <p:grpSpPr>
          <a:xfrm>
            <a:off x="970671" y="9831"/>
            <a:ext cx="10875957" cy="2166246"/>
            <a:chOff x="2954216" y="3597897"/>
            <a:chExt cx="10875957" cy="2166246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914ADD76-CFCA-0485-853C-CF3D8A453368}"/>
                </a:ext>
              </a:extLst>
            </p:cNvPr>
            <p:cNvSpPr txBox="1"/>
            <p:nvPr/>
          </p:nvSpPr>
          <p:spPr>
            <a:xfrm>
              <a:off x="5936971" y="3597897"/>
              <a:ext cx="6506813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 :  ES DECIR , EN OTRAS PALABRAS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94BB9F5A-883D-3498-844B-5367673815D1}"/>
                </a:ext>
              </a:extLst>
            </p:cNvPr>
            <p:cNvSpPr txBox="1"/>
            <p:nvPr/>
          </p:nvSpPr>
          <p:spPr>
            <a:xfrm>
              <a:off x="2954216" y="4309193"/>
              <a:ext cx="10875957" cy="1454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Con tus propias palabras, escribe un breve resumen o tu visión del pasaje que acabas de leer. ¿De qué se trataba? Incluye los principales puntos. Esto te ayudará a meditar y a pensar acerca del pasaje.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9701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A561EA1-4357-4A65-46B6-009CF5D52663}"/>
              </a:ext>
            </a:extLst>
          </p:cNvPr>
          <p:cNvSpPr txBox="1"/>
          <p:nvPr/>
        </p:nvSpPr>
        <p:spPr>
          <a:xfrm>
            <a:off x="98476" y="506964"/>
            <a:ext cx="11943469" cy="6212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 lo que has leído en las Escrituras para aplicarlo a tu vida actual.</a:t>
            </a: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Ahora sí nos hacemos la pregunta: ¿Y, entonces? ¿Qué se supone que debo hacer con lo que acabo de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leer?,Luego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que estudies la Palabra de Dios, luego de que la leas, de que medites en ella, incluso de que la memorices, tienes que aplicarla a tu vida. Aquí hay algunas recomendaciones para que tomes nota: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s-MX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me dice este pasaje bíblico?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¿Qué quiere Dios que yo haga luego de haber leído Su Palabra?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¿Tiene la cita bíblica que he leído alguna promesa Para mi 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¿Existe aquí alguna instrucción que yo deba obedecer?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s-MX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¿Existe alguna acción o personaje modelo en este pasaje que yo deba imitar?</a:t>
            </a: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¡El punto principal del estudio de la Biblia es aplicar la verdad de la Palabra de Dios a tu Vida!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0179860-97C0-2C86-C51C-7D1C35D3D32E}"/>
              </a:ext>
            </a:extLst>
          </p:cNvPr>
          <p:cNvSpPr txBox="1"/>
          <p:nvPr/>
        </p:nvSpPr>
        <p:spPr>
          <a:xfrm>
            <a:off x="3048000" y="-13252"/>
            <a:ext cx="60960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 : USTED ( APLICACIÓN )</a:t>
            </a:r>
          </a:p>
        </p:txBody>
      </p:sp>
    </p:spTree>
    <p:extLst>
      <p:ext uri="{BB962C8B-B14F-4D97-AF65-F5344CB8AC3E}">
        <p14:creationId xmlns:p14="http://schemas.microsoft.com/office/powerpoint/2010/main" val="22957530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3607</TotalTime>
  <Words>1045</Words>
  <Application>Microsoft Office PowerPoint</Application>
  <PresentationFormat>Panorámica</PresentationFormat>
  <Paragraphs>134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5" baseType="lpstr">
      <vt:lpstr>Aharoni</vt:lpstr>
      <vt:lpstr>Arial</vt:lpstr>
      <vt:lpstr>Arial Narrow</vt:lpstr>
      <vt:lpstr>Arial Rounded MT Bold</vt:lpstr>
      <vt:lpstr>Bodoni MT Black</vt:lpstr>
      <vt:lpstr>Britannic Bold</vt:lpstr>
      <vt:lpstr>Calibri</vt:lpstr>
      <vt:lpstr>Calibri Light</vt:lpstr>
      <vt:lpstr>Castellar</vt:lpstr>
      <vt:lpstr>Elephant</vt:lpstr>
      <vt:lpstr>Impact</vt:lpstr>
      <vt:lpstr>Lucida Console</vt:lpstr>
      <vt:lpstr>Symbol</vt:lpstr>
      <vt:lpstr>system-ui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Abraham Rodarte</dc:creator>
  <cp:lastModifiedBy>Abraham Rodarte</cp:lastModifiedBy>
  <cp:revision>1</cp:revision>
  <dcterms:created xsi:type="dcterms:W3CDTF">2022-09-01T17:27:25Z</dcterms:created>
  <dcterms:modified xsi:type="dcterms:W3CDTF">2022-09-22T02:53:04Z</dcterms:modified>
</cp:coreProperties>
</file>