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7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9FB456-A84B-CE4E-861E-E708450AAA95}" v="1006" dt="2022-09-29T01:29:48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5"/>
    <p:restoredTop sz="95730"/>
  </p:normalViewPr>
  <p:slideViewPr>
    <p:cSldViewPr snapToGrid="0">
      <p:cViewPr varScale="1">
        <p:scale>
          <a:sx n="150" d="100"/>
          <a:sy n="150" d="100"/>
        </p:scale>
        <p:origin x="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dy Vazquez" userId="cdb0d26494941a42" providerId="LiveId" clId="{AB9FB456-A84B-CE4E-861E-E708450AAA95}"/>
    <pc:docChg chg="undo custSel addSld modSld">
      <pc:chgData name="Eddy Vazquez" userId="cdb0d26494941a42" providerId="LiveId" clId="{AB9FB456-A84B-CE4E-861E-E708450AAA95}" dt="2022-09-29T01:29:48.885" v="1331" actId="1036"/>
      <pc:docMkLst>
        <pc:docMk/>
      </pc:docMkLst>
      <pc:sldChg chg="modSp">
        <pc:chgData name="Eddy Vazquez" userId="cdb0d26494941a42" providerId="LiveId" clId="{AB9FB456-A84B-CE4E-861E-E708450AAA95}" dt="2022-09-29T00:38:40.517" v="1330" actId="20577"/>
        <pc:sldMkLst>
          <pc:docMk/>
          <pc:sldMk cId="1879140435" sldId="258"/>
        </pc:sldMkLst>
        <pc:graphicFrameChg chg="mod">
          <ac:chgData name="Eddy Vazquez" userId="cdb0d26494941a42" providerId="LiveId" clId="{AB9FB456-A84B-CE4E-861E-E708450AAA95}" dt="2022-09-29T00:38:40.517" v="1330" actId="20577"/>
          <ac:graphicFrameMkLst>
            <pc:docMk/>
            <pc:sldMk cId="1879140435" sldId="258"/>
            <ac:graphicFrameMk id="1028" creationId="{6F27D6BE-1BB8-23B2-44AC-26601026B8B9}"/>
          </ac:graphicFrameMkLst>
        </pc:graphicFrameChg>
      </pc:sldChg>
      <pc:sldChg chg="addSp delSp modSp mod">
        <pc:chgData name="Eddy Vazquez" userId="cdb0d26494941a42" providerId="LiveId" clId="{AB9FB456-A84B-CE4E-861E-E708450AAA95}" dt="2022-09-28T20:28:03.592" v="755" actId="20577"/>
        <pc:sldMkLst>
          <pc:docMk/>
          <pc:sldMk cId="1477580900" sldId="265"/>
        </pc:sldMkLst>
        <pc:spChg chg="mod">
          <ac:chgData name="Eddy Vazquez" userId="cdb0d26494941a42" providerId="LiveId" clId="{AB9FB456-A84B-CE4E-861E-E708450AAA95}" dt="2022-09-28T19:41:45.721" v="18" actId="1076"/>
          <ac:spMkLst>
            <pc:docMk/>
            <pc:sldMk cId="1477580900" sldId="265"/>
            <ac:spMk id="2" creationId="{9051EE9A-527E-1314-04BE-B87F2C2B8E60}"/>
          </ac:spMkLst>
        </pc:spChg>
        <pc:spChg chg="add mod">
          <ac:chgData name="Eddy Vazquez" userId="cdb0d26494941a42" providerId="LiveId" clId="{AB9FB456-A84B-CE4E-861E-E708450AAA95}" dt="2022-09-28T20:20:14.030" v="115" actId="404"/>
          <ac:spMkLst>
            <pc:docMk/>
            <pc:sldMk cId="1477580900" sldId="265"/>
            <ac:spMk id="3" creationId="{C7242C6B-1683-7BBD-4EF7-E04812E8224F}"/>
          </ac:spMkLst>
        </pc:spChg>
        <pc:spChg chg="add mod">
          <ac:chgData name="Eddy Vazquez" userId="cdb0d26494941a42" providerId="LiveId" clId="{AB9FB456-A84B-CE4E-861E-E708450AAA95}" dt="2022-09-28T20:20:37.199" v="133" actId="20577"/>
          <ac:spMkLst>
            <pc:docMk/>
            <pc:sldMk cId="1477580900" sldId="265"/>
            <ac:spMk id="4" creationId="{B9509E94-3BD8-35A5-D033-5BC47CAEA74F}"/>
          </ac:spMkLst>
        </pc:spChg>
        <pc:spChg chg="add del mod">
          <ac:chgData name="Eddy Vazquez" userId="cdb0d26494941a42" providerId="LiveId" clId="{AB9FB456-A84B-CE4E-861E-E708450AAA95}" dt="2022-09-28T19:41:18.996" v="9" actId="478"/>
          <ac:spMkLst>
            <pc:docMk/>
            <pc:sldMk cId="1477580900" sldId="265"/>
            <ac:spMk id="5" creationId="{70C2EB07-AD56-4280-57CA-56B7176F0A31}"/>
          </ac:spMkLst>
        </pc:spChg>
        <pc:spChg chg="add mod">
          <ac:chgData name="Eddy Vazquez" userId="cdb0d26494941a42" providerId="LiveId" clId="{AB9FB456-A84B-CE4E-861E-E708450AAA95}" dt="2022-09-28T20:21:14.167" v="188" actId="20577"/>
          <ac:spMkLst>
            <pc:docMk/>
            <pc:sldMk cId="1477580900" sldId="265"/>
            <ac:spMk id="6" creationId="{E56D50D7-9749-1A27-1637-41DD7BE9A6B1}"/>
          </ac:spMkLst>
        </pc:spChg>
        <pc:spChg chg="add mod">
          <ac:chgData name="Eddy Vazquez" userId="cdb0d26494941a42" providerId="LiveId" clId="{AB9FB456-A84B-CE4E-861E-E708450AAA95}" dt="2022-09-28T20:21:30.536" v="195" actId="20577"/>
          <ac:spMkLst>
            <pc:docMk/>
            <pc:sldMk cId="1477580900" sldId="265"/>
            <ac:spMk id="7" creationId="{FE269186-D648-752A-D335-9AB3E411A0A2}"/>
          </ac:spMkLst>
        </pc:spChg>
        <pc:spChg chg="add mod">
          <ac:chgData name="Eddy Vazquez" userId="cdb0d26494941a42" providerId="LiveId" clId="{AB9FB456-A84B-CE4E-861E-E708450AAA95}" dt="2022-09-28T20:22:37.593" v="307" actId="20577"/>
          <ac:spMkLst>
            <pc:docMk/>
            <pc:sldMk cId="1477580900" sldId="265"/>
            <ac:spMk id="8" creationId="{5397FCE7-64A6-B1CD-BD7A-21DB601F93FB}"/>
          </ac:spMkLst>
        </pc:spChg>
        <pc:spChg chg="add mod">
          <ac:chgData name="Eddy Vazquez" userId="cdb0d26494941a42" providerId="LiveId" clId="{AB9FB456-A84B-CE4E-861E-E708450AAA95}" dt="2022-09-28T20:24:48.206" v="452" actId="20577"/>
          <ac:spMkLst>
            <pc:docMk/>
            <pc:sldMk cId="1477580900" sldId="265"/>
            <ac:spMk id="9" creationId="{23273B3F-99B6-CD47-F978-D06B8E43596F}"/>
          </ac:spMkLst>
        </pc:spChg>
        <pc:spChg chg="add mod">
          <ac:chgData name="Eddy Vazquez" userId="cdb0d26494941a42" providerId="LiveId" clId="{AB9FB456-A84B-CE4E-861E-E708450AAA95}" dt="2022-09-28T20:26:57.972" v="661" actId="20577"/>
          <ac:spMkLst>
            <pc:docMk/>
            <pc:sldMk cId="1477580900" sldId="265"/>
            <ac:spMk id="10" creationId="{AAAD8120-2FE3-D5CD-556F-2B2C05A09F0E}"/>
          </ac:spMkLst>
        </pc:spChg>
        <pc:spChg chg="add mod">
          <ac:chgData name="Eddy Vazquez" userId="cdb0d26494941a42" providerId="LiveId" clId="{AB9FB456-A84B-CE4E-861E-E708450AAA95}" dt="2022-09-28T20:28:03.592" v="755" actId="20577"/>
          <ac:spMkLst>
            <pc:docMk/>
            <pc:sldMk cId="1477580900" sldId="265"/>
            <ac:spMk id="11" creationId="{4779F6D4-15CE-A22D-DF7C-4A5215CE14DA}"/>
          </ac:spMkLst>
        </pc:spChg>
        <pc:graphicFrameChg chg="del">
          <ac:chgData name="Eddy Vazquez" userId="cdb0d26494941a42" providerId="LiveId" clId="{AB9FB456-A84B-CE4E-861E-E708450AAA95}" dt="2022-09-28T05:26:20.861" v="0" actId="478"/>
          <ac:graphicFrameMkLst>
            <pc:docMk/>
            <pc:sldMk cId="1477580900" sldId="265"/>
            <ac:graphicFrameMk id="4" creationId="{25B16C90-B316-1553-F0E2-9001C891FCB3}"/>
          </ac:graphicFrameMkLst>
        </pc:graphicFrameChg>
      </pc:sldChg>
      <pc:sldChg chg="addSp modSp new mod setBg modAnim">
        <pc:chgData name="Eddy Vazquez" userId="cdb0d26494941a42" providerId="LiveId" clId="{AB9FB456-A84B-CE4E-861E-E708450AAA95}" dt="2022-09-28T20:34:21.131" v="854" actId="1076"/>
        <pc:sldMkLst>
          <pc:docMk/>
          <pc:sldMk cId="1010557018" sldId="266"/>
        </pc:sldMkLst>
        <pc:spChg chg="add mod ord">
          <ac:chgData name="Eddy Vazquez" userId="cdb0d26494941a42" providerId="LiveId" clId="{AB9FB456-A84B-CE4E-861E-E708450AAA95}" dt="2022-09-28T20:34:21.131" v="854" actId="1076"/>
          <ac:spMkLst>
            <pc:docMk/>
            <pc:sldMk cId="1010557018" sldId="266"/>
            <ac:spMk id="2" creationId="{DA683203-1B10-DE6B-CAB7-0AD6E137EB4C}"/>
          </ac:spMkLst>
        </pc:spChg>
        <pc:spChg chg="add">
          <ac:chgData name="Eddy Vazquez" userId="cdb0d26494941a42" providerId="LiveId" clId="{AB9FB456-A84B-CE4E-861E-E708450AAA95}" dt="2022-09-28T20:33:31.340" v="834" actId="26606"/>
          <ac:spMkLst>
            <pc:docMk/>
            <pc:sldMk cId="1010557018" sldId="266"/>
            <ac:spMk id="8" creationId="{71B2258F-86CA-4D4D-8270-BC05FCDEBFB3}"/>
          </ac:spMkLst>
        </pc:spChg>
        <pc:picChg chg="add mod">
          <ac:chgData name="Eddy Vazquez" userId="cdb0d26494941a42" providerId="LiveId" clId="{AB9FB456-A84B-CE4E-861E-E708450AAA95}" dt="2022-09-28T20:34:16.203" v="853" actId="1076"/>
          <ac:picMkLst>
            <pc:docMk/>
            <pc:sldMk cId="1010557018" sldId="266"/>
            <ac:picMk id="3" creationId="{84C3B93B-CBCA-A129-959D-2D448BB09AB7}"/>
          </ac:picMkLst>
        </pc:picChg>
      </pc:sldChg>
      <pc:sldChg chg="addSp delSp modSp new mod setBg">
        <pc:chgData name="Eddy Vazquez" userId="cdb0d26494941a42" providerId="LiveId" clId="{AB9FB456-A84B-CE4E-861E-E708450AAA95}" dt="2022-09-29T01:29:48.885" v="1331" actId="1036"/>
        <pc:sldMkLst>
          <pc:docMk/>
          <pc:sldMk cId="1136796075" sldId="267"/>
        </pc:sldMkLst>
        <pc:spChg chg="add mod">
          <ac:chgData name="Eddy Vazquez" userId="cdb0d26494941a42" providerId="LiveId" clId="{AB9FB456-A84B-CE4E-861E-E708450AAA95}" dt="2022-09-29T00:22:03.450" v="1329" actId="20577"/>
          <ac:spMkLst>
            <pc:docMk/>
            <pc:sldMk cId="1136796075" sldId="267"/>
            <ac:spMk id="2" creationId="{02D19E8F-48FA-FBD2-9CD0-7A3D30BC6B06}"/>
          </ac:spMkLst>
        </pc:spChg>
        <pc:spChg chg="add del">
          <ac:chgData name="Eddy Vazquez" userId="cdb0d26494941a42" providerId="LiveId" clId="{AB9FB456-A84B-CE4E-861E-E708450AAA95}" dt="2022-09-28T23:55:20.286" v="858" actId="26606"/>
          <ac:spMkLst>
            <pc:docMk/>
            <pc:sldMk cId="1136796075" sldId="267"/>
            <ac:spMk id="1031" creationId="{B670DBD5-770C-4383-9F54-5B86E86BD5BB}"/>
          </ac:spMkLst>
        </pc:spChg>
        <pc:grpChg chg="add">
          <ac:chgData name="Eddy Vazquez" userId="cdb0d26494941a42" providerId="LiveId" clId="{AB9FB456-A84B-CE4E-861E-E708450AAA95}" dt="2022-09-28T23:55:20.304" v="859" actId="26606"/>
          <ac:grpSpMkLst>
            <pc:docMk/>
            <pc:sldMk cId="1136796075" sldId="267"/>
            <ac:grpSpMk id="1040" creationId="{63737881-458F-40AD-B72B-B57D267DC423}"/>
          </ac:grpSpMkLst>
        </pc:grpChg>
        <pc:picChg chg="add mod">
          <ac:chgData name="Eddy Vazquez" userId="cdb0d26494941a42" providerId="LiveId" clId="{AB9FB456-A84B-CE4E-861E-E708450AAA95}" dt="2022-09-29T01:29:48.885" v="1331" actId="1036"/>
          <ac:picMkLst>
            <pc:docMk/>
            <pc:sldMk cId="1136796075" sldId="267"/>
            <ac:picMk id="1026" creationId="{2AFB1CF7-B7F5-7E71-F8B4-D150CA46E8E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93331A-0B9E-4931-8744-B991623D5D1E}" type="doc">
      <dgm:prSet loTypeId="urn:microsoft.com/office/officeart/2008/layout/LinedList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F75BFDB6-E1B3-40BB-8018-5A4CB68DACC3}">
      <dgm:prSet/>
      <dgm:spPr/>
      <dgm:t>
        <a:bodyPr/>
        <a:lstStyle/>
        <a:p>
          <a:r>
            <a:rPr lang="es-ES_tradnl" dirty="0"/>
            <a:t>Cada uno de nosotros tiene </a:t>
          </a:r>
          <a:r>
            <a:rPr lang="es-ES_tradnl"/>
            <a:t>un trasfondo </a:t>
          </a:r>
          <a:r>
            <a:rPr lang="es-ES_tradnl" dirty="0"/>
            <a:t>de vida. </a:t>
          </a:r>
          <a:endParaRPr lang="en-US" dirty="0"/>
        </a:p>
      </dgm:t>
    </dgm:pt>
    <dgm:pt modelId="{CF85362F-9E1E-4939-80C0-2EE3604845E1}" type="parTrans" cxnId="{33083593-7737-4637-9FE9-C6B0F20ED3F1}">
      <dgm:prSet/>
      <dgm:spPr/>
      <dgm:t>
        <a:bodyPr/>
        <a:lstStyle/>
        <a:p>
          <a:endParaRPr lang="en-US"/>
        </a:p>
      </dgm:t>
    </dgm:pt>
    <dgm:pt modelId="{A581D1DE-EBD5-443A-B4F8-A86F7CD55457}" type="sibTrans" cxnId="{33083593-7737-4637-9FE9-C6B0F20ED3F1}">
      <dgm:prSet/>
      <dgm:spPr/>
      <dgm:t>
        <a:bodyPr/>
        <a:lstStyle/>
        <a:p>
          <a:endParaRPr lang="en-US"/>
        </a:p>
      </dgm:t>
    </dgm:pt>
    <dgm:pt modelId="{5BCE3EEB-10EF-4BCA-9F56-0BF596FB56E1}">
      <dgm:prSet/>
      <dgm:spPr/>
      <dgm:t>
        <a:bodyPr/>
        <a:lstStyle/>
        <a:p>
          <a:r>
            <a:rPr lang="es-ES_tradnl" dirty="0"/>
            <a:t>Cuando enseñamos existe un trasfondo.</a:t>
          </a:r>
          <a:endParaRPr lang="en-US" dirty="0"/>
        </a:p>
      </dgm:t>
    </dgm:pt>
    <dgm:pt modelId="{23311039-A0FD-4EDD-AC67-059991B5F47F}" type="parTrans" cxnId="{D5C2DE54-DFF6-45B5-96FB-65C715092AF3}">
      <dgm:prSet/>
      <dgm:spPr/>
      <dgm:t>
        <a:bodyPr/>
        <a:lstStyle/>
        <a:p>
          <a:endParaRPr lang="en-US"/>
        </a:p>
      </dgm:t>
    </dgm:pt>
    <dgm:pt modelId="{3CD5F32A-6425-4913-B253-638D95657C42}" type="sibTrans" cxnId="{D5C2DE54-DFF6-45B5-96FB-65C715092AF3}">
      <dgm:prSet/>
      <dgm:spPr/>
      <dgm:t>
        <a:bodyPr/>
        <a:lstStyle/>
        <a:p>
          <a:endParaRPr lang="en-US"/>
        </a:p>
      </dgm:t>
    </dgm:pt>
    <dgm:pt modelId="{26A78FA3-81F1-42FE-BECD-9D6112815FBF}">
      <dgm:prSet/>
      <dgm:spPr/>
      <dgm:t>
        <a:bodyPr/>
        <a:lstStyle/>
        <a:p>
          <a:r>
            <a:rPr lang="es-ES_tradnl"/>
            <a:t>Es fácil pasar por alto el transfondo, entonces perdemos la oportunidad de conectarnos de manera sincera.</a:t>
          </a:r>
          <a:endParaRPr lang="en-US"/>
        </a:p>
      </dgm:t>
    </dgm:pt>
    <dgm:pt modelId="{7B028A49-E6A4-4B4F-916C-1DBB66CBD10F}" type="parTrans" cxnId="{CC475377-5DFB-461D-8052-5C4D943BA8E8}">
      <dgm:prSet/>
      <dgm:spPr/>
      <dgm:t>
        <a:bodyPr/>
        <a:lstStyle/>
        <a:p>
          <a:endParaRPr lang="en-US"/>
        </a:p>
      </dgm:t>
    </dgm:pt>
    <dgm:pt modelId="{98978548-A6F1-4CB3-A3A6-E976E168CB46}" type="sibTrans" cxnId="{CC475377-5DFB-461D-8052-5C4D943BA8E8}">
      <dgm:prSet/>
      <dgm:spPr/>
      <dgm:t>
        <a:bodyPr/>
        <a:lstStyle/>
        <a:p>
          <a:endParaRPr lang="en-US"/>
        </a:p>
      </dgm:t>
    </dgm:pt>
    <dgm:pt modelId="{FF5B245F-F02E-144B-9D43-5DB5E5A24FF2}" type="pres">
      <dgm:prSet presAssocID="{BA93331A-0B9E-4931-8744-B991623D5D1E}" presName="vert0" presStyleCnt="0">
        <dgm:presLayoutVars>
          <dgm:dir/>
          <dgm:animOne val="branch"/>
          <dgm:animLvl val="lvl"/>
        </dgm:presLayoutVars>
      </dgm:prSet>
      <dgm:spPr/>
    </dgm:pt>
    <dgm:pt modelId="{39FB6FC6-D351-054A-A053-F93AE0AB551D}" type="pres">
      <dgm:prSet presAssocID="{F75BFDB6-E1B3-40BB-8018-5A4CB68DACC3}" presName="thickLine" presStyleLbl="alignNode1" presStyleIdx="0" presStyleCnt="3"/>
      <dgm:spPr/>
    </dgm:pt>
    <dgm:pt modelId="{48252134-893E-604F-AA95-9E2173E07F2B}" type="pres">
      <dgm:prSet presAssocID="{F75BFDB6-E1B3-40BB-8018-5A4CB68DACC3}" presName="horz1" presStyleCnt="0"/>
      <dgm:spPr/>
    </dgm:pt>
    <dgm:pt modelId="{601476C1-5519-5D40-A542-AA91E88397E0}" type="pres">
      <dgm:prSet presAssocID="{F75BFDB6-E1B3-40BB-8018-5A4CB68DACC3}" presName="tx1" presStyleLbl="revTx" presStyleIdx="0" presStyleCnt="3"/>
      <dgm:spPr/>
    </dgm:pt>
    <dgm:pt modelId="{49D7BEDC-2B61-DB41-A11F-460FE7B32DFF}" type="pres">
      <dgm:prSet presAssocID="{F75BFDB6-E1B3-40BB-8018-5A4CB68DACC3}" presName="vert1" presStyleCnt="0"/>
      <dgm:spPr/>
    </dgm:pt>
    <dgm:pt modelId="{459D229D-29D2-2547-A35D-2CF264083510}" type="pres">
      <dgm:prSet presAssocID="{5BCE3EEB-10EF-4BCA-9F56-0BF596FB56E1}" presName="thickLine" presStyleLbl="alignNode1" presStyleIdx="1" presStyleCnt="3"/>
      <dgm:spPr/>
    </dgm:pt>
    <dgm:pt modelId="{FF523D32-A64F-6849-9FA3-364FF0A581D3}" type="pres">
      <dgm:prSet presAssocID="{5BCE3EEB-10EF-4BCA-9F56-0BF596FB56E1}" presName="horz1" presStyleCnt="0"/>
      <dgm:spPr/>
    </dgm:pt>
    <dgm:pt modelId="{75050F58-83B3-A840-9530-75C50017B983}" type="pres">
      <dgm:prSet presAssocID="{5BCE3EEB-10EF-4BCA-9F56-0BF596FB56E1}" presName="tx1" presStyleLbl="revTx" presStyleIdx="1" presStyleCnt="3"/>
      <dgm:spPr/>
    </dgm:pt>
    <dgm:pt modelId="{2C82CC72-496E-E341-93FF-833D6B3A4099}" type="pres">
      <dgm:prSet presAssocID="{5BCE3EEB-10EF-4BCA-9F56-0BF596FB56E1}" presName="vert1" presStyleCnt="0"/>
      <dgm:spPr/>
    </dgm:pt>
    <dgm:pt modelId="{99A52B67-2D5A-2D42-9B99-5B2933FF5650}" type="pres">
      <dgm:prSet presAssocID="{26A78FA3-81F1-42FE-BECD-9D6112815FBF}" presName="thickLine" presStyleLbl="alignNode1" presStyleIdx="2" presStyleCnt="3"/>
      <dgm:spPr/>
    </dgm:pt>
    <dgm:pt modelId="{725EDA2D-1971-A842-9CEF-EFEFA22E09A8}" type="pres">
      <dgm:prSet presAssocID="{26A78FA3-81F1-42FE-BECD-9D6112815FBF}" presName="horz1" presStyleCnt="0"/>
      <dgm:spPr/>
    </dgm:pt>
    <dgm:pt modelId="{024066B9-E9C7-794E-9F4C-CD806950495B}" type="pres">
      <dgm:prSet presAssocID="{26A78FA3-81F1-42FE-BECD-9D6112815FBF}" presName="tx1" presStyleLbl="revTx" presStyleIdx="2" presStyleCnt="3"/>
      <dgm:spPr/>
    </dgm:pt>
    <dgm:pt modelId="{BD487ED6-37B1-5043-B4E9-171C5A1E1265}" type="pres">
      <dgm:prSet presAssocID="{26A78FA3-81F1-42FE-BECD-9D6112815FBF}" presName="vert1" presStyleCnt="0"/>
      <dgm:spPr/>
    </dgm:pt>
  </dgm:ptLst>
  <dgm:cxnLst>
    <dgm:cxn modelId="{7404F308-985A-5D4F-850B-4DA5290C92F7}" type="presOf" srcId="{BA93331A-0B9E-4931-8744-B991623D5D1E}" destId="{FF5B245F-F02E-144B-9D43-5DB5E5A24FF2}" srcOrd="0" destOrd="0" presId="urn:microsoft.com/office/officeart/2008/layout/LinedList"/>
    <dgm:cxn modelId="{BC43B04F-890D-904E-BA03-7713180FFA70}" type="presOf" srcId="{26A78FA3-81F1-42FE-BECD-9D6112815FBF}" destId="{024066B9-E9C7-794E-9F4C-CD806950495B}" srcOrd="0" destOrd="0" presId="urn:microsoft.com/office/officeart/2008/layout/LinedList"/>
    <dgm:cxn modelId="{D5C2DE54-DFF6-45B5-96FB-65C715092AF3}" srcId="{BA93331A-0B9E-4931-8744-B991623D5D1E}" destId="{5BCE3EEB-10EF-4BCA-9F56-0BF596FB56E1}" srcOrd="1" destOrd="0" parTransId="{23311039-A0FD-4EDD-AC67-059991B5F47F}" sibTransId="{3CD5F32A-6425-4913-B253-638D95657C42}"/>
    <dgm:cxn modelId="{DB1D5B62-6E48-3947-9181-4D38588591E4}" type="presOf" srcId="{F75BFDB6-E1B3-40BB-8018-5A4CB68DACC3}" destId="{601476C1-5519-5D40-A542-AA91E88397E0}" srcOrd="0" destOrd="0" presId="urn:microsoft.com/office/officeart/2008/layout/LinedList"/>
    <dgm:cxn modelId="{CC475377-5DFB-461D-8052-5C4D943BA8E8}" srcId="{BA93331A-0B9E-4931-8744-B991623D5D1E}" destId="{26A78FA3-81F1-42FE-BECD-9D6112815FBF}" srcOrd="2" destOrd="0" parTransId="{7B028A49-E6A4-4B4F-916C-1DBB66CBD10F}" sibTransId="{98978548-A6F1-4CB3-A3A6-E976E168CB46}"/>
    <dgm:cxn modelId="{BD1E9D78-B227-2E46-86AE-C2D6F71EFE63}" type="presOf" srcId="{5BCE3EEB-10EF-4BCA-9F56-0BF596FB56E1}" destId="{75050F58-83B3-A840-9530-75C50017B983}" srcOrd="0" destOrd="0" presId="urn:microsoft.com/office/officeart/2008/layout/LinedList"/>
    <dgm:cxn modelId="{33083593-7737-4637-9FE9-C6B0F20ED3F1}" srcId="{BA93331A-0B9E-4931-8744-B991623D5D1E}" destId="{F75BFDB6-E1B3-40BB-8018-5A4CB68DACC3}" srcOrd="0" destOrd="0" parTransId="{CF85362F-9E1E-4939-80C0-2EE3604845E1}" sibTransId="{A581D1DE-EBD5-443A-B4F8-A86F7CD55457}"/>
    <dgm:cxn modelId="{7354A2E2-FD4A-B447-983C-8EDFCA470433}" type="presParOf" srcId="{FF5B245F-F02E-144B-9D43-5DB5E5A24FF2}" destId="{39FB6FC6-D351-054A-A053-F93AE0AB551D}" srcOrd="0" destOrd="0" presId="urn:microsoft.com/office/officeart/2008/layout/LinedList"/>
    <dgm:cxn modelId="{831E4317-6427-714E-9474-3C0A18C615EB}" type="presParOf" srcId="{FF5B245F-F02E-144B-9D43-5DB5E5A24FF2}" destId="{48252134-893E-604F-AA95-9E2173E07F2B}" srcOrd="1" destOrd="0" presId="urn:microsoft.com/office/officeart/2008/layout/LinedList"/>
    <dgm:cxn modelId="{33A5781F-38F8-C547-A49E-7E55E3DADC6E}" type="presParOf" srcId="{48252134-893E-604F-AA95-9E2173E07F2B}" destId="{601476C1-5519-5D40-A542-AA91E88397E0}" srcOrd="0" destOrd="0" presId="urn:microsoft.com/office/officeart/2008/layout/LinedList"/>
    <dgm:cxn modelId="{6046E314-A30F-8D40-98BF-90E5D7793644}" type="presParOf" srcId="{48252134-893E-604F-AA95-9E2173E07F2B}" destId="{49D7BEDC-2B61-DB41-A11F-460FE7B32DFF}" srcOrd="1" destOrd="0" presId="urn:microsoft.com/office/officeart/2008/layout/LinedList"/>
    <dgm:cxn modelId="{EE439EED-4A84-9E48-8A88-F1B450A9AE00}" type="presParOf" srcId="{FF5B245F-F02E-144B-9D43-5DB5E5A24FF2}" destId="{459D229D-29D2-2547-A35D-2CF264083510}" srcOrd="2" destOrd="0" presId="urn:microsoft.com/office/officeart/2008/layout/LinedList"/>
    <dgm:cxn modelId="{BF030CF4-83BC-0548-8BBE-7475142E9267}" type="presParOf" srcId="{FF5B245F-F02E-144B-9D43-5DB5E5A24FF2}" destId="{FF523D32-A64F-6849-9FA3-364FF0A581D3}" srcOrd="3" destOrd="0" presId="urn:microsoft.com/office/officeart/2008/layout/LinedList"/>
    <dgm:cxn modelId="{D754F27E-AE21-8246-A2F0-45CAB59BF80F}" type="presParOf" srcId="{FF523D32-A64F-6849-9FA3-364FF0A581D3}" destId="{75050F58-83B3-A840-9530-75C50017B983}" srcOrd="0" destOrd="0" presId="urn:microsoft.com/office/officeart/2008/layout/LinedList"/>
    <dgm:cxn modelId="{B20AFAB9-ED65-634D-B8E8-881D2F36E0FF}" type="presParOf" srcId="{FF523D32-A64F-6849-9FA3-364FF0A581D3}" destId="{2C82CC72-496E-E341-93FF-833D6B3A4099}" srcOrd="1" destOrd="0" presId="urn:microsoft.com/office/officeart/2008/layout/LinedList"/>
    <dgm:cxn modelId="{4D8F2BD0-92C4-6B45-A555-A0360632E8FC}" type="presParOf" srcId="{FF5B245F-F02E-144B-9D43-5DB5E5A24FF2}" destId="{99A52B67-2D5A-2D42-9B99-5B2933FF5650}" srcOrd="4" destOrd="0" presId="urn:microsoft.com/office/officeart/2008/layout/LinedList"/>
    <dgm:cxn modelId="{77216BB0-D822-A74A-A13E-BC4EF2D878C3}" type="presParOf" srcId="{FF5B245F-F02E-144B-9D43-5DB5E5A24FF2}" destId="{725EDA2D-1971-A842-9CEF-EFEFA22E09A8}" srcOrd="5" destOrd="0" presId="urn:microsoft.com/office/officeart/2008/layout/LinedList"/>
    <dgm:cxn modelId="{C56ED3A5-44D2-3542-8B31-B9984EEEA0C7}" type="presParOf" srcId="{725EDA2D-1971-A842-9CEF-EFEFA22E09A8}" destId="{024066B9-E9C7-794E-9F4C-CD806950495B}" srcOrd="0" destOrd="0" presId="urn:microsoft.com/office/officeart/2008/layout/LinedList"/>
    <dgm:cxn modelId="{15ED85ED-EDED-A842-855B-92176C4F970C}" type="presParOf" srcId="{725EDA2D-1971-A842-9CEF-EFEFA22E09A8}" destId="{BD487ED6-37B1-5043-B4E9-171C5A1E126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C5A0A4-13AA-4A67-800D-001FDD515BBA}" type="doc">
      <dgm:prSet loTypeId="urn:microsoft.com/office/officeart/2005/8/layout/process2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DAB290F-0EB8-4913-9DED-287BFCDC2062}">
      <dgm:prSet custT="1"/>
      <dgm:spPr/>
      <dgm:t>
        <a:bodyPr/>
        <a:lstStyle/>
        <a:p>
          <a:r>
            <a:rPr lang="es-ES_tradnl" sz="1800"/>
            <a:t>Jesús :</a:t>
          </a:r>
          <a:endParaRPr lang="en-US" sz="1800"/>
        </a:p>
      </dgm:t>
    </dgm:pt>
    <dgm:pt modelId="{8F4151AE-F9AF-4E65-B5F3-FADFA4D8E7C4}" type="parTrans" cxnId="{9FBB56AD-2388-4415-96D4-C04868820C3E}">
      <dgm:prSet/>
      <dgm:spPr/>
      <dgm:t>
        <a:bodyPr/>
        <a:lstStyle/>
        <a:p>
          <a:endParaRPr lang="en-US" sz="2000"/>
        </a:p>
      </dgm:t>
    </dgm:pt>
    <dgm:pt modelId="{9D74308B-D8F0-4059-993E-70A4801746E6}" type="sibTrans" cxnId="{9FBB56AD-2388-4415-96D4-C04868820C3E}">
      <dgm:prSet custT="1"/>
      <dgm:spPr/>
      <dgm:t>
        <a:bodyPr/>
        <a:lstStyle/>
        <a:p>
          <a:endParaRPr lang="en-US" sz="1400"/>
        </a:p>
      </dgm:t>
    </dgm:pt>
    <dgm:pt modelId="{19FD91DD-C795-4B94-89B1-A0A220959743}">
      <dgm:prSet custT="1"/>
      <dgm:spPr/>
      <dgm:t>
        <a:bodyPr/>
        <a:lstStyle/>
        <a:p>
          <a:r>
            <a:rPr lang="es-ES_tradnl" sz="1800"/>
            <a:t>fue un experto en profundizar con la gente. Pasa de lo trillado a los asuntos del corazón. </a:t>
          </a:r>
          <a:endParaRPr lang="en-US" sz="1800"/>
        </a:p>
      </dgm:t>
    </dgm:pt>
    <dgm:pt modelId="{44671919-57C8-42E7-85F4-7B0489DA8D61}" type="parTrans" cxnId="{D3360E98-D166-48BB-BB6C-860599788CBA}">
      <dgm:prSet/>
      <dgm:spPr/>
      <dgm:t>
        <a:bodyPr/>
        <a:lstStyle/>
        <a:p>
          <a:endParaRPr lang="en-US" sz="2000"/>
        </a:p>
      </dgm:t>
    </dgm:pt>
    <dgm:pt modelId="{1A887B82-BF1C-44DC-B614-D93C4D06F35E}" type="sibTrans" cxnId="{D3360E98-D166-48BB-BB6C-860599788CBA}">
      <dgm:prSet custT="1"/>
      <dgm:spPr/>
      <dgm:t>
        <a:bodyPr/>
        <a:lstStyle/>
        <a:p>
          <a:endParaRPr lang="en-US" sz="1400"/>
        </a:p>
      </dgm:t>
    </dgm:pt>
    <dgm:pt modelId="{C6F6B316-E211-4610-AF79-2F70BD69DF2C}">
      <dgm:prSet custT="1"/>
      <dgm:spPr/>
      <dgm:t>
        <a:bodyPr/>
        <a:lstStyle/>
        <a:p>
          <a:r>
            <a:rPr lang="es-ES_tradnl" sz="1800" dirty="0"/>
            <a:t>Profundizaba con las personas conectando su trasfondo y desafiándoles a un cambio de vida</a:t>
          </a:r>
          <a:endParaRPr lang="en-US" sz="1800" dirty="0"/>
        </a:p>
      </dgm:t>
    </dgm:pt>
    <dgm:pt modelId="{FF1B6222-EB0E-4F83-95EA-E2DB4BEB59A8}" type="parTrans" cxnId="{D15AEB81-D379-4062-921C-93BB7A632B1B}">
      <dgm:prSet/>
      <dgm:spPr/>
      <dgm:t>
        <a:bodyPr/>
        <a:lstStyle/>
        <a:p>
          <a:endParaRPr lang="en-US" sz="2000"/>
        </a:p>
      </dgm:t>
    </dgm:pt>
    <dgm:pt modelId="{CEA86449-F122-44FB-AD6F-91313F5D1E7E}" type="sibTrans" cxnId="{D15AEB81-D379-4062-921C-93BB7A632B1B}">
      <dgm:prSet custT="1"/>
      <dgm:spPr/>
      <dgm:t>
        <a:bodyPr/>
        <a:lstStyle/>
        <a:p>
          <a:endParaRPr lang="en-US" sz="1400"/>
        </a:p>
      </dgm:t>
    </dgm:pt>
    <dgm:pt modelId="{946E5666-9B56-E54F-806A-5027590A9281}">
      <dgm:prSet custT="1"/>
      <dgm:spPr/>
      <dgm:t>
        <a:bodyPr/>
        <a:lstStyle/>
        <a:p>
          <a:r>
            <a:rPr lang="es-MX" sz="1800" dirty="0"/>
            <a:t>Mostrbaa una vida autentica, trasparencia que daba confianza.</a:t>
          </a:r>
        </a:p>
      </dgm:t>
    </dgm:pt>
    <dgm:pt modelId="{C20C215D-3F19-D742-B86A-E636E737ED71}" type="parTrans" cxnId="{6096AE36-73CC-4A40-9BA6-47E669ADECA5}">
      <dgm:prSet/>
      <dgm:spPr/>
      <dgm:t>
        <a:bodyPr/>
        <a:lstStyle/>
        <a:p>
          <a:endParaRPr lang="es-MX" sz="2000"/>
        </a:p>
      </dgm:t>
    </dgm:pt>
    <dgm:pt modelId="{CC9B772F-E2EC-EB4F-92DE-C4BCFD5211F1}" type="sibTrans" cxnId="{6096AE36-73CC-4A40-9BA6-47E669ADECA5}">
      <dgm:prSet/>
      <dgm:spPr/>
      <dgm:t>
        <a:bodyPr/>
        <a:lstStyle/>
        <a:p>
          <a:endParaRPr lang="es-MX" sz="2000"/>
        </a:p>
      </dgm:t>
    </dgm:pt>
    <dgm:pt modelId="{FD4CCF7B-913C-8647-B568-4CB066E1EF3B}" type="pres">
      <dgm:prSet presAssocID="{64C5A0A4-13AA-4A67-800D-001FDD515BBA}" presName="linearFlow" presStyleCnt="0">
        <dgm:presLayoutVars>
          <dgm:resizeHandles val="exact"/>
        </dgm:presLayoutVars>
      </dgm:prSet>
      <dgm:spPr/>
    </dgm:pt>
    <dgm:pt modelId="{0E30D614-4982-F94D-8A86-40CBFA3C4AE6}" type="pres">
      <dgm:prSet presAssocID="{8DAB290F-0EB8-4913-9DED-287BFCDC2062}" presName="node" presStyleLbl="node1" presStyleIdx="0" presStyleCnt="4" custLinFactNeighborX="-22966" custLinFactNeighborY="2973">
        <dgm:presLayoutVars>
          <dgm:bulletEnabled val="1"/>
        </dgm:presLayoutVars>
      </dgm:prSet>
      <dgm:spPr/>
    </dgm:pt>
    <dgm:pt modelId="{5CA7522D-888B-BF46-BA5B-A61F959F8549}" type="pres">
      <dgm:prSet presAssocID="{9D74308B-D8F0-4059-993E-70A4801746E6}" presName="sibTrans" presStyleLbl="sibTrans2D1" presStyleIdx="0" presStyleCnt="3"/>
      <dgm:spPr/>
    </dgm:pt>
    <dgm:pt modelId="{A9FF353F-2FE9-BC4F-83D2-E925C656A5F4}" type="pres">
      <dgm:prSet presAssocID="{9D74308B-D8F0-4059-993E-70A4801746E6}" presName="connectorText" presStyleLbl="sibTrans2D1" presStyleIdx="0" presStyleCnt="3"/>
      <dgm:spPr/>
    </dgm:pt>
    <dgm:pt modelId="{30C9CB74-3B6B-AE43-9B35-64AF213045F4}" type="pres">
      <dgm:prSet presAssocID="{19FD91DD-C795-4B94-89B1-A0A220959743}" presName="node" presStyleLbl="node1" presStyleIdx="1" presStyleCnt="4">
        <dgm:presLayoutVars>
          <dgm:bulletEnabled val="1"/>
        </dgm:presLayoutVars>
      </dgm:prSet>
      <dgm:spPr/>
    </dgm:pt>
    <dgm:pt modelId="{02A5DB56-1B4F-9743-B078-5A53479EF38D}" type="pres">
      <dgm:prSet presAssocID="{1A887B82-BF1C-44DC-B614-D93C4D06F35E}" presName="sibTrans" presStyleLbl="sibTrans2D1" presStyleIdx="1" presStyleCnt="3"/>
      <dgm:spPr/>
    </dgm:pt>
    <dgm:pt modelId="{B4414D28-5098-DE44-8058-2894FB0EB361}" type="pres">
      <dgm:prSet presAssocID="{1A887B82-BF1C-44DC-B614-D93C4D06F35E}" presName="connectorText" presStyleLbl="sibTrans2D1" presStyleIdx="1" presStyleCnt="3"/>
      <dgm:spPr/>
    </dgm:pt>
    <dgm:pt modelId="{533D7144-474A-0148-B7DA-4FD80FF51C71}" type="pres">
      <dgm:prSet presAssocID="{C6F6B316-E211-4610-AF79-2F70BD69DF2C}" presName="node" presStyleLbl="node1" presStyleIdx="2" presStyleCnt="4">
        <dgm:presLayoutVars>
          <dgm:bulletEnabled val="1"/>
        </dgm:presLayoutVars>
      </dgm:prSet>
      <dgm:spPr/>
    </dgm:pt>
    <dgm:pt modelId="{AC28C6D4-2BA2-A34E-8166-41BDDAA8A4A8}" type="pres">
      <dgm:prSet presAssocID="{CEA86449-F122-44FB-AD6F-91313F5D1E7E}" presName="sibTrans" presStyleLbl="sibTrans2D1" presStyleIdx="2" presStyleCnt="3"/>
      <dgm:spPr/>
    </dgm:pt>
    <dgm:pt modelId="{AE0BBBA4-5E57-8244-BFF2-C8690D7C1F19}" type="pres">
      <dgm:prSet presAssocID="{CEA86449-F122-44FB-AD6F-91313F5D1E7E}" presName="connectorText" presStyleLbl="sibTrans2D1" presStyleIdx="2" presStyleCnt="3"/>
      <dgm:spPr/>
    </dgm:pt>
    <dgm:pt modelId="{AB989A2C-EB16-004C-9973-736CDB3684EB}" type="pres">
      <dgm:prSet presAssocID="{946E5666-9B56-E54F-806A-5027590A9281}" presName="node" presStyleLbl="node1" presStyleIdx="3" presStyleCnt="4">
        <dgm:presLayoutVars>
          <dgm:bulletEnabled val="1"/>
        </dgm:presLayoutVars>
      </dgm:prSet>
      <dgm:spPr/>
    </dgm:pt>
  </dgm:ptLst>
  <dgm:cxnLst>
    <dgm:cxn modelId="{4E524817-1B7D-9C44-9867-2A5FBC6AFB96}" type="presOf" srcId="{8DAB290F-0EB8-4913-9DED-287BFCDC2062}" destId="{0E30D614-4982-F94D-8A86-40CBFA3C4AE6}" srcOrd="0" destOrd="0" presId="urn:microsoft.com/office/officeart/2005/8/layout/process2"/>
    <dgm:cxn modelId="{6096AE36-73CC-4A40-9BA6-47E669ADECA5}" srcId="{64C5A0A4-13AA-4A67-800D-001FDD515BBA}" destId="{946E5666-9B56-E54F-806A-5027590A9281}" srcOrd="3" destOrd="0" parTransId="{C20C215D-3F19-D742-B86A-E636E737ED71}" sibTransId="{CC9B772F-E2EC-EB4F-92DE-C4BCFD5211F1}"/>
    <dgm:cxn modelId="{FE4FF348-1C38-1641-86D0-D7385A564A7F}" type="presOf" srcId="{C6F6B316-E211-4610-AF79-2F70BD69DF2C}" destId="{533D7144-474A-0148-B7DA-4FD80FF51C71}" srcOrd="0" destOrd="0" presId="urn:microsoft.com/office/officeart/2005/8/layout/process2"/>
    <dgm:cxn modelId="{BF36D256-63C0-1F4D-87DB-3B4C3D1314EC}" type="presOf" srcId="{19FD91DD-C795-4B94-89B1-A0A220959743}" destId="{30C9CB74-3B6B-AE43-9B35-64AF213045F4}" srcOrd="0" destOrd="0" presId="urn:microsoft.com/office/officeart/2005/8/layout/process2"/>
    <dgm:cxn modelId="{56C4C860-E872-2547-BA16-B318B74E29A8}" type="presOf" srcId="{1A887B82-BF1C-44DC-B614-D93C4D06F35E}" destId="{02A5DB56-1B4F-9743-B078-5A53479EF38D}" srcOrd="0" destOrd="0" presId="urn:microsoft.com/office/officeart/2005/8/layout/process2"/>
    <dgm:cxn modelId="{3C7BBF6D-2B9D-2F47-AB96-9340C2768826}" type="presOf" srcId="{CEA86449-F122-44FB-AD6F-91313F5D1E7E}" destId="{AE0BBBA4-5E57-8244-BFF2-C8690D7C1F19}" srcOrd="1" destOrd="0" presId="urn:microsoft.com/office/officeart/2005/8/layout/process2"/>
    <dgm:cxn modelId="{620EC17D-D0CB-E542-BFE9-2B2ADCF7E8B6}" type="presOf" srcId="{9D74308B-D8F0-4059-993E-70A4801746E6}" destId="{A9FF353F-2FE9-BC4F-83D2-E925C656A5F4}" srcOrd="1" destOrd="0" presId="urn:microsoft.com/office/officeart/2005/8/layout/process2"/>
    <dgm:cxn modelId="{D15AEB81-D379-4062-921C-93BB7A632B1B}" srcId="{64C5A0A4-13AA-4A67-800D-001FDD515BBA}" destId="{C6F6B316-E211-4610-AF79-2F70BD69DF2C}" srcOrd="2" destOrd="0" parTransId="{FF1B6222-EB0E-4F83-95EA-E2DB4BEB59A8}" sibTransId="{CEA86449-F122-44FB-AD6F-91313F5D1E7E}"/>
    <dgm:cxn modelId="{D3360E98-D166-48BB-BB6C-860599788CBA}" srcId="{64C5A0A4-13AA-4A67-800D-001FDD515BBA}" destId="{19FD91DD-C795-4B94-89B1-A0A220959743}" srcOrd="1" destOrd="0" parTransId="{44671919-57C8-42E7-85F4-7B0489DA8D61}" sibTransId="{1A887B82-BF1C-44DC-B614-D93C4D06F35E}"/>
    <dgm:cxn modelId="{8B3F9FAA-8733-BD4C-8A8C-245020066A1B}" type="presOf" srcId="{CEA86449-F122-44FB-AD6F-91313F5D1E7E}" destId="{AC28C6D4-2BA2-A34E-8166-41BDDAA8A4A8}" srcOrd="0" destOrd="0" presId="urn:microsoft.com/office/officeart/2005/8/layout/process2"/>
    <dgm:cxn modelId="{9FBB56AD-2388-4415-96D4-C04868820C3E}" srcId="{64C5A0A4-13AA-4A67-800D-001FDD515BBA}" destId="{8DAB290F-0EB8-4913-9DED-287BFCDC2062}" srcOrd="0" destOrd="0" parTransId="{8F4151AE-F9AF-4E65-B5F3-FADFA4D8E7C4}" sibTransId="{9D74308B-D8F0-4059-993E-70A4801746E6}"/>
    <dgm:cxn modelId="{A08A5CBE-4C26-0549-BE51-139149C0F69A}" type="presOf" srcId="{64C5A0A4-13AA-4A67-800D-001FDD515BBA}" destId="{FD4CCF7B-913C-8647-B568-4CB066E1EF3B}" srcOrd="0" destOrd="0" presId="urn:microsoft.com/office/officeart/2005/8/layout/process2"/>
    <dgm:cxn modelId="{5FB9A5E4-13CA-2D4C-A71E-A25E8263D306}" type="presOf" srcId="{946E5666-9B56-E54F-806A-5027590A9281}" destId="{AB989A2C-EB16-004C-9973-736CDB3684EB}" srcOrd="0" destOrd="0" presId="urn:microsoft.com/office/officeart/2005/8/layout/process2"/>
    <dgm:cxn modelId="{DE8CFAE4-B1EB-C44D-995B-A2D8C52F4992}" type="presOf" srcId="{9D74308B-D8F0-4059-993E-70A4801746E6}" destId="{5CA7522D-888B-BF46-BA5B-A61F959F8549}" srcOrd="0" destOrd="0" presId="urn:microsoft.com/office/officeart/2005/8/layout/process2"/>
    <dgm:cxn modelId="{FFD7A6EA-C5EC-A74C-A31B-4FB824860E77}" type="presOf" srcId="{1A887B82-BF1C-44DC-B614-D93C4D06F35E}" destId="{B4414D28-5098-DE44-8058-2894FB0EB361}" srcOrd="1" destOrd="0" presId="urn:microsoft.com/office/officeart/2005/8/layout/process2"/>
    <dgm:cxn modelId="{703F2D35-9BB0-494A-8D2F-8E5C36DDD806}" type="presParOf" srcId="{FD4CCF7B-913C-8647-B568-4CB066E1EF3B}" destId="{0E30D614-4982-F94D-8A86-40CBFA3C4AE6}" srcOrd="0" destOrd="0" presId="urn:microsoft.com/office/officeart/2005/8/layout/process2"/>
    <dgm:cxn modelId="{A8B61FB1-9F8F-2641-BB9D-87D9B33D24D4}" type="presParOf" srcId="{FD4CCF7B-913C-8647-B568-4CB066E1EF3B}" destId="{5CA7522D-888B-BF46-BA5B-A61F959F8549}" srcOrd="1" destOrd="0" presId="urn:microsoft.com/office/officeart/2005/8/layout/process2"/>
    <dgm:cxn modelId="{883C64D1-2DAD-E14B-B778-6A04A931B5CD}" type="presParOf" srcId="{5CA7522D-888B-BF46-BA5B-A61F959F8549}" destId="{A9FF353F-2FE9-BC4F-83D2-E925C656A5F4}" srcOrd="0" destOrd="0" presId="urn:microsoft.com/office/officeart/2005/8/layout/process2"/>
    <dgm:cxn modelId="{1F9CFDD5-8FCC-CB46-B8F9-C53A8066B340}" type="presParOf" srcId="{FD4CCF7B-913C-8647-B568-4CB066E1EF3B}" destId="{30C9CB74-3B6B-AE43-9B35-64AF213045F4}" srcOrd="2" destOrd="0" presId="urn:microsoft.com/office/officeart/2005/8/layout/process2"/>
    <dgm:cxn modelId="{FA2FBDD0-05D6-7C43-9683-4E06BC9EE071}" type="presParOf" srcId="{FD4CCF7B-913C-8647-B568-4CB066E1EF3B}" destId="{02A5DB56-1B4F-9743-B078-5A53479EF38D}" srcOrd="3" destOrd="0" presId="urn:microsoft.com/office/officeart/2005/8/layout/process2"/>
    <dgm:cxn modelId="{F9346DA5-3BA9-2D44-BF70-51EB8755AF57}" type="presParOf" srcId="{02A5DB56-1B4F-9743-B078-5A53479EF38D}" destId="{B4414D28-5098-DE44-8058-2894FB0EB361}" srcOrd="0" destOrd="0" presId="urn:microsoft.com/office/officeart/2005/8/layout/process2"/>
    <dgm:cxn modelId="{A28AE15A-3E7D-D749-9DA1-9F02B9C7AE43}" type="presParOf" srcId="{FD4CCF7B-913C-8647-B568-4CB066E1EF3B}" destId="{533D7144-474A-0148-B7DA-4FD80FF51C71}" srcOrd="4" destOrd="0" presId="urn:microsoft.com/office/officeart/2005/8/layout/process2"/>
    <dgm:cxn modelId="{0AACF33B-0C5A-9C4C-A7F8-A49AA54A1D5D}" type="presParOf" srcId="{FD4CCF7B-913C-8647-B568-4CB066E1EF3B}" destId="{AC28C6D4-2BA2-A34E-8166-41BDDAA8A4A8}" srcOrd="5" destOrd="0" presId="urn:microsoft.com/office/officeart/2005/8/layout/process2"/>
    <dgm:cxn modelId="{18FF38DC-5559-DC43-AB1B-A6A6AD0B5527}" type="presParOf" srcId="{AC28C6D4-2BA2-A34E-8166-41BDDAA8A4A8}" destId="{AE0BBBA4-5E57-8244-BFF2-C8690D7C1F19}" srcOrd="0" destOrd="0" presId="urn:microsoft.com/office/officeart/2005/8/layout/process2"/>
    <dgm:cxn modelId="{DD5D71D2-BC52-CC40-9E6B-8C024C411244}" type="presParOf" srcId="{FD4CCF7B-913C-8647-B568-4CB066E1EF3B}" destId="{AB989A2C-EB16-004C-9973-736CDB3684E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245F6E-501C-014C-A7C4-C1B9B2F2F9E2}" type="doc">
      <dgm:prSet loTypeId="urn:microsoft.com/office/officeart/2005/8/layout/pyramid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E0DAB9D-1AD8-8A46-B48B-FE1C3A1D8A04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El nivel mas bajo y seguro de comunicación.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No se espera una respuesta extensa.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 fácil quedarse en este nivel.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Ej. ¿Cómo estas?</a:t>
          </a:r>
        </a:p>
      </dgm:t>
    </dgm:pt>
    <dgm:pt modelId="{3D6D3ED2-E367-2C43-98FB-2E20E202C9FF}" type="parTrans" cxnId="{5D05722A-24BE-AC42-B4E0-3D5E334E798C}">
      <dgm:prSet/>
      <dgm:spPr/>
      <dgm:t>
        <a:bodyPr/>
        <a:lstStyle/>
        <a:p>
          <a:endParaRPr lang="es-MX" sz="2400"/>
        </a:p>
      </dgm:t>
    </dgm:pt>
    <dgm:pt modelId="{6CB66DBB-EF8D-A948-AA68-1B3DDE6719B3}" type="sibTrans" cxnId="{5D05722A-24BE-AC42-B4E0-3D5E334E798C}">
      <dgm:prSet/>
      <dgm:spPr/>
      <dgm:t>
        <a:bodyPr/>
        <a:lstStyle/>
        <a:p>
          <a:endParaRPr lang="es-MX" sz="2400"/>
        </a:p>
      </dgm:t>
    </dgm:pt>
    <dgm:pt modelId="{738DEA50-3A4A-2C42-95C0-A6B536D59615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Decidimos dar información.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Ofrecemos pocos comentarios personales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 llamo Eddy y vivo en el Estado de México</a:t>
          </a:r>
        </a:p>
      </dgm:t>
    </dgm:pt>
    <dgm:pt modelId="{AA26F2A4-A570-5548-B919-4A9DBFC77967}" type="parTrans" cxnId="{D270DCCE-93C7-E943-B6A2-2CF203253E94}">
      <dgm:prSet/>
      <dgm:spPr/>
      <dgm:t>
        <a:bodyPr/>
        <a:lstStyle/>
        <a:p>
          <a:endParaRPr lang="es-MX" sz="2400"/>
        </a:p>
      </dgm:t>
    </dgm:pt>
    <dgm:pt modelId="{236128CA-FF2E-344F-9BA8-8448684614E1}" type="sibTrans" cxnId="{D270DCCE-93C7-E943-B6A2-2CF203253E94}">
      <dgm:prSet/>
      <dgm:spPr/>
      <dgm:t>
        <a:bodyPr/>
        <a:lstStyle/>
        <a:p>
          <a:endParaRPr lang="es-MX" sz="2400"/>
        </a:p>
      </dgm:t>
    </dgm:pt>
    <dgm:pt modelId="{B060762E-C76B-604A-9336-A83C00399CD0}">
      <dgm:prSet phldrT="[Texto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esta dispuesta a expresar las ideas y a revelar algunos juicios y decisiones.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considera revelar mas de nosotros.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decide si se profundiza o no.	</a:t>
          </a:r>
        </a:p>
      </dgm:t>
    </dgm:pt>
    <dgm:pt modelId="{C4CA323B-D466-1A4F-88B9-43E1FC6BE618}" type="parTrans" cxnId="{C08923CB-D644-9D45-BA60-423FD4628EFC}">
      <dgm:prSet/>
      <dgm:spPr/>
      <dgm:t>
        <a:bodyPr/>
        <a:lstStyle/>
        <a:p>
          <a:endParaRPr lang="es-MX" sz="2400"/>
        </a:p>
      </dgm:t>
    </dgm:pt>
    <dgm:pt modelId="{9E920A50-3CB4-0A46-9A13-1B42CE563359}" type="sibTrans" cxnId="{C08923CB-D644-9D45-BA60-423FD4628EFC}">
      <dgm:prSet/>
      <dgm:spPr/>
      <dgm:t>
        <a:bodyPr/>
        <a:lstStyle/>
        <a:p>
          <a:endParaRPr lang="es-MX" sz="2400"/>
        </a:p>
      </dgm:t>
    </dgm:pt>
    <dgm:pt modelId="{E386D0C8-CC75-E646-943B-81F30D1F451D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introduce los sentimientos y las emociones.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Les digo quien soy en relaidad.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comparte lo que hay en el corazón asi como en nuestra mente</a:t>
          </a:r>
        </a:p>
      </dgm:t>
    </dgm:pt>
    <dgm:pt modelId="{176AA450-A91F-0749-B761-504132CB90F9}" type="parTrans" cxnId="{44FA94B2-A0E5-D74C-B3E0-797C00D98DA6}">
      <dgm:prSet/>
      <dgm:spPr/>
      <dgm:t>
        <a:bodyPr/>
        <a:lstStyle/>
        <a:p>
          <a:endParaRPr lang="es-MX" sz="2400"/>
        </a:p>
      </dgm:t>
    </dgm:pt>
    <dgm:pt modelId="{67D2978C-FB9F-4D43-A763-AF00A6BB361D}" type="sibTrans" cxnId="{44FA94B2-A0E5-D74C-B3E0-797C00D98DA6}">
      <dgm:prSet/>
      <dgm:spPr/>
      <dgm:t>
        <a:bodyPr/>
        <a:lstStyle/>
        <a:p>
          <a:endParaRPr lang="es-MX" sz="2400"/>
        </a:p>
      </dgm:t>
    </dgm:pt>
    <dgm:pt modelId="{C0FAFE93-8F38-AD46-AD1E-3D54B2BB40F5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es transparente y vulnerable . </a:t>
          </a:r>
        </a:p>
        <a:p>
          <a:pPr algn="ctr"/>
          <a:r>
            <a:rPr lang="es-MX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ha desarrollado confianza que permite mirar en el alma del otro</a:t>
          </a:r>
        </a:p>
      </dgm:t>
    </dgm:pt>
    <dgm:pt modelId="{3506AD5A-A062-B14C-A585-FF8600E768A6}" type="parTrans" cxnId="{2E4CCD17-3174-7F4B-AB2E-3D5F27A28182}">
      <dgm:prSet/>
      <dgm:spPr/>
      <dgm:t>
        <a:bodyPr/>
        <a:lstStyle/>
        <a:p>
          <a:endParaRPr lang="es-MX" sz="2400"/>
        </a:p>
      </dgm:t>
    </dgm:pt>
    <dgm:pt modelId="{038CE164-E7C6-0D41-B7AD-81C73D96454D}" type="sibTrans" cxnId="{2E4CCD17-3174-7F4B-AB2E-3D5F27A28182}">
      <dgm:prSet/>
      <dgm:spPr/>
      <dgm:t>
        <a:bodyPr/>
        <a:lstStyle/>
        <a:p>
          <a:endParaRPr lang="es-MX" sz="2400"/>
        </a:p>
      </dgm:t>
    </dgm:pt>
    <dgm:pt modelId="{66556186-A625-2544-9BE3-8ADBCEC84F71}" type="pres">
      <dgm:prSet presAssocID="{DD245F6E-501C-014C-A7C4-C1B9B2F2F9E2}" presName="compositeShape" presStyleCnt="0">
        <dgm:presLayoutVars>
          <dgm:dir/>
          <dgm:resizeHandles/>
        </dgm:presLayoutVars>
      </dgm:prSet>
      <dgm:spPr/>
    </dgm:pt>
    <dgm:pt modelId="{8CCEBD64-7460-7244-9102-328593C9B4D3}" type="pres">
      <dgm:prSet presAssocID="{DD245F6E-501C-014C-A7C4-C1B9B2F2F9E2}" presName="pyramid" presStyleLbl="node1" presStyleIdx="0" presStyleCn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</dgm:pt>
    <dgm:pt modelId="{53E7B68B-3C7B-BC4A-9E5B-3F71DD3A397B}" type="pres">
      <dgm:prSet presAssocID="{DD245F6E-501C-014C-A7C4-C1B9B2F2F9E2}" presName="theList" presStyleCnt="0"/>
      <dgm:spPr/>
    </dgm:pt>
    <dgm:pt modelId="{D3EEE156-170C-E64A-A908-2AD5D0D0A5E5}" type="pres">
      <dgm:prSet presAssocID="{7E0DAB9D-1AD8-8A46-B48B-FE1C3A1D8A04}" presName="aNode" presStyleLbl="fgAcc1" presStyleIdx="0" presStyleCnt="5" custScaleX="143162" custScaleY="232581" custLinFactY="-4806" custLinFactNeighborX="20513" custLinFactNeighborY="-100000">
        <dgm:presLayoutVars>
          <dgm:bulletEnabled val="1"/>
        </dgm:presLayoutVars>
      </dgm:prSet>
      <dgm:spPr/>
    </dgm:pt>
    <dgm:pt modelId="{45629459-373D-E241-AAE6-C9ACEFC6E69F}" type="pres">
      <dgm:prSet presAssocID="{7E0DAB9D-1AD8-8A46-B48B-FE1C3A1D8A04}" presName="aSpace" presStyleCnt="0"/>
      <dgm:spPr/>
    </dgm:pt>
    <dgm:pt modelId="{A36D18FA-CB0B-B545-A235-238ADC56153C}" type="pres">
      <dgm:prSet presAssocID="{738DEA50-3A4A-2C42-95C0-A6B536D59615}" presName="aNode" presStyleLbl="fgAcc1" presStyleIdx="1" presStyleCnt="5" custScaleX="143162" custScaleY="177077" custLinFactY="1091" custLinFactNeighborX="20513" custLinFactNeighborY="100000">
        <dgm:presLayoutVars>
          <dgm:bulletEnabled val="1"/>
        </dgm:presLayoutVars>
      </dgm:prSet>
      <dgm:spPr/>
    </dgm:pt>
    <dgm:pt modelId="{79D3D993-E05B-A74B-B3E5-FE65E8B7A6C1}" type="pres">
      <dgm:prSet presAssocID="{738DEA50-3A4A-2C42-95C0-A6B536D59615}" presName="aSpace" presStyleCnt="0"/>
      <dgm:spPr/>
    </dgm:pt>
    <dgm:pt modelId="{0C366458-7FB6-BA4C-AFD4-C78ED95672B9}" type="pres">
      <dgm:prSet presAssocID="{B060762E-C76B-604A-9336-A83C00399CD0}" presName="aNode" presStyleLbl="fgAcc1" presStyleIdx="2" presStyleCnt="5" custScaleX="143162" custScaleY="225288" custLinFactY="35078" custLinFactNeighborX="20513" custLinFactNeighborY="100000">
        <dgm:presLayoutVars>
          <dgm:bulletEnabled val="1"/>
        </dgm:presLayoutVars>
      </dgm:prSet>
      <dgm:spPr/>
    </dgm:pt>
    <dgm:pt modelId="{E64E9D1C-C80C-854C-BA9E-C56B8E69E107}" type="pres">
      <dgm:prSet presAssocID="{B060762E-C76B-604A-9336-A83C00399CD0}" presName="aSpace" presStyleCnt="0"/>
      <dgm:spPr/>
    </dgm:pt>
    <dgm:pt modelId="{EE3FC9F1-C20F-7845-87BD-1BA853B6A064}" type="pres">
      <dgm:prSet presAssocID="{E386D0C8-CC75-E646-943B-81F30D1F451D}" presName="aNode" presStyleLbl="fgAcc1" presStyleIdx="3" presStyleCnt="5" custScaleX="143162" custScaleY="219941" custLinFactY="57263" custLinFactNeighborX="21154" custLinFactNeighborY="100000">
        <dgm:presLayoutVars>
          <dgm:bulletEnabled val="1"/>
        </dgm:presLayoutVars>
      </dgm:prSet>
      <dgm:spPr/>
    </dgm:pt>
    <dgm:pt modelId="{2CA7C3B1-A1C4-354E-A229-ACAB22C6EF1A}" type="pres">
      <dgm:prSet presAssocID="{E386D0C8-CC75-E646-943B-81F30D1F451D}" presName="aSpace" presStyleCnt="0"/>
      <dgm:spPr/>
    </dgm:pt>
    <dgm:pt modelId="{9ACC8FE9-B4A5-6044-99A1-4F9D767AEC50}" type="pres">
      <dgm:prSet presAssocID="{C0FAFE93-8F38-AD46-AD1E-3D54B2BB40F5}" presName="aNode" presStyleLbl="fgAcc1" presStyleIdx="4" presStyleCnt="5" custScaleX="143162" custScaleY="177077" custLinFactY="76908" custLinFactNeighborX="20513" custLinFactNeighborY="100000">
        <dgm:presLayoutVars>
          <dgm:bulletEnabled val="1"/>
        </dgm:presLayoutVars>
      </dgm:prSet>
      <dgm:spPr/>
    </dgm:pt>
    <dgm:pt modelId="{A8150D5C-4B4C-D747-8F71-7657305C0D68}" type="pres">
      <dgm:prSet presAssocID="{C0FAFE93-8F38-AD46-AD1E-3D54B2BB40F5}" presName="aSpace" presStyleCnt="0"/>
      <dgm:spPr/>
    </dgm:pt>
  </dgm:ptLst>
  <dgm:cxnLst>
    <dgm:cxn modelId="{2E4CCD17-3174-7F4B-AB2E-3D5F27A28182}" srcId="{DD245F6E-501C-014C-A7C4-C1B9B2F2F9E2}" destId="{C0FAFE93-8F38-AD46-AD1E-3D54B2BB40F5}" srcOrd="4" destOrd="0" parTransId="{3506AD5A-A062-B14C-A585-FF8600E768A6}" sibTransId="{038CE164-E7C6-0D41-B7AD-81C73D96454D}"/>
    <dgm:cxn modelId="{BB2BDD1C-91A5-024A-8690-9BCCE6D944C7}" type="presOf" srcId="{738DEA50-3A4A-2C42-95C0-A6B536D59615}" destId="{A36D18FA-CB0B-B545-A235-238ADC56153C}" srcOrd="0" destOrd="0" presId="urn:microsoft.com/office/officeart/2005/8/layout/pyramid2"/>
    <dgm:cxn modelId="{5D05722A-24BE-AC42-B4E0-3D5E334E798C}" srcId="{DD245F6E-501C-014C-A7C4-C1B9B2F2F9E2}" destId="{7E0DAB9D-1AD8-8A46-B48B-FE1C3A1D8A04}" srcOrd="0" destOrd="0" parTransId="{3D6D3ED2-E367-2C43-98FB-2E20E202C9FF}" sibTransId="{6CB66DBB-EF8D-A948-AA68-1B3DDE6719B3}"/>
    <dgm:cxn modelId="{7A94C38D-04A0-8A42-9C39-3D7C1E606353}" type="presOf" srcId="{DD245F6E-501C-014C-A7C4-C1B9B2F2F9E2}" destId="{66556186-A625-2544-9BE3-8ADBCEC84F71}" srcOrd="0" destOrd="0" presId="urn:microsoft.com/office/officeart/2005/8/layout/pyramid2"/>
    <dgm:cxn modelId="{89E3CB91-2C25-DC40-ACF9-33135F29E3EC}" type="presOf" srcId="{B060762E-C76B-604A-9336-A83C00399CD0}" destId="{0C366458-7FB6-BA4C-AFD4-C78ED95672B9}" srcOrd="0" destOrd="0" presId="urn:microsoft.com/office/officeart/2005/8/layout/pyramid2"/>
    <dgm:cxn modelId="{436AC59C-EEDA-8D40-9CF4-71DE844CA318}" type="presOf" srcId="{7E0DAB9D-1AD8-8A46-B48B-FE1C3A1D8A04}" destId="{D3EEE156-170C-E64A-A908-2AD5D0D0A5E5}" srcOrd="0" destOrd="0" presId="urn:microsoft.com/office/officeart/2005/8/layout/pyramid2"/>
    <dgm:cxn modelId="{2EEBBC9F-B36A-4046-A4B4-51E3391F5ED2}" type="presOf" srcId="{C0FAFE93-8F38-AD46-AD1E-3D54B2BB40F5}" destId="{9ACC8FE9-B4A5-6044-99A1-4F9D767AEC50}" srcOrd="0" destOrd="0" presId="urn:microsoft.com/office/officeart/2005/8/layout/pyramid2"/>
    <dgm:cxn modelId="{44FA94B2-A0E5-D74C-B3E0-797C00D98DA6}" srcId="{DD245F6E-501C-014C-A7C4-C1B9B2F2F9E2}" destId="{E386D0C8-CC75-E646-943B-81F30D1F451D}" srcOrd="3" destOrd="0" parTransId="{176AA450-A91F-0749-B761-504132CB90F9}" sibTransId="{67D2978C-FB9F-4D43-A763-AF00A6BB361D}"/>
    <dgm:cxn modelId="{C08923CB-D644-9D45-BA60-423FD4628EFC}" srcId="{DD245F6E-501C-014C-A7C4-C1B9B2F2F9E2}" destId="{B060762E-C76B-604A-9336-A83C00399CD0}" srcOrd="2" destOrd="0" parTransId="{C4CA323B-D466-1A4F-88B9-43E1FC6BE618}" sibTransId="{9E920A50-3CB4-0A46-9A13-1B42CE563359}"/>
    <dgm:cxn modelId="{D270DCCE-93C7-E943-B6A2-2CF203253E94}" srcId="{DD245F6E-501C-014C-A7C4-C1B9B2F2F9E2}" destId="{738DEA50-3A4A-2C42-95C0-A6B536D59615}" srcOrd="1" destOrd="0" parTransId="{AA26F2A4-A570-5548-B919-4A9DBFC77967}" sibTransId="{236128CA-FF2E-344F-9BA8-8448684614E1}"/>
    <dgm:cxn modelId="{48AE36DC-43D8-564F-8668-2C60F083853A}" type="presOf" srcId="{E386D0C8-CC75-E646-943B-81F30D1F451D}" destId="{EE3FC9F1-C20F-7845-87BD-1BA853B6A064}" srcOrd="0" destOrd="0" presId="urn:microsoft.com/office/officeart/2005/8/layout/pyramid2"/>
    <dgm:cxn modelId="{DC62A7A2-4C54-5040-B280-77A06989B555}" type="presParOf" srcId="{66556186-A625-2544-9BE3-8ADBCEC84F71}" destId="{8CCEBD64-7460-7244-9102-328593C9B4D3}" srcOrd="0" destOrd="0" presId="urn:microsoft.com/office/officeart/2005/8/layout/pyramid2"/>
    <dgm:cxn modelId="{A26578DF-59C3-8247-81FF-82C4A92E4405}" type="presParOf" srcId="{66556186-A625-2544-9BE3-8ADBCEC84F71}" destId="{53E7B68B-3C7B-BC4A-9E5B-3F71DD3A397B}" srcOrd="1" destOrd="0" presId="urn:microsoft.com/office/officeart/2005/8/layout/pyramid2"/>
    <dgm:cxn modelId="{73A2EF38-F6CF-0D45-B17A-4E392A74701E}" type="presParOf" srcId="{53E7B68B-3C7B-BC4A-9E5B-3F71DD3A397B}" destId="{D3EEE156-170C-E64A-A908-2AD5D0D0A5E5}" srcOrd="0" destOrd="0" presId="urn:microsoft.com/office/officeart/2005/8/layout/pyramid2"/>
    <dgm:cxn modelId="{E58839E9-A8B9-614D-B8C2-DB670B9455D5}" type="presParOf" srcId="{53E7B68B-3C7B-BC4A-9E5B-3F71DD3A397B}" destId="{45629459-373D-E241-AAE6-C9ACEFC6E69F}" srcOrd="1" destOrd="0" presId="urn:microsoft.com/office/officeart/2005/8/layout/pyramid2"/>
    <dgm:cxn modelId="{E2749B8F-25A0-EA43-89A3-791DC6DDE2DE}" type="presParOf" srcId="{53E7B68B-3C7B-BC4A-9E5B-3F71DD3A397B}" destId="{A36D18FA-CB0B-B545-A235-238ADC56153C}" srcOrd="2" destOrd="0" presId="urn:microsoft.com/office/officeart/2005/8/layout/pyramid2"/>
    <dgm:cxn modelId="{0FE89F9D-CE18-B24C-AE16-6FD50FE8E7E1}" type="presParOf" srcId="{53E7B68B-3C7B-BC4A-9E5B-3F71DD3A397B}" destId="{79D3D993-E05B-A74B-B3E5-FE65E8B7A6C1}" srcOrd="3" destOrd="0" presId="urn:microsoft.com/office/officeart/2005/8/layout/pyramid2"/>
    <dgm:cxn modelId="{97916EE3-F69C-144B-84F6-DE8F9646E43A}" type="presParOf" srcId="{53E7B68B-3C7B-BC4A-9E5B-3F71DD3A397B}" destId="{0C366458-7FB6-BA4C-AFD4-C78ED95672B9}" srcOrd="4" destOrd="0" presId="urn:microsoft.com/office/officeart/2005/8/layout/pyramid2"/>
    <dgm:cxn modelId="{785E2500-C9DC-784D-948D-A689BF7CE0E9}" type="presParOf" srcId="{53E7B68B-3C7B-BC4A-9E5B-3F71DD3A397B}" destId="{E64E9D1C-C80C-854C-BA9E-C56B8E69E107}" srcOrd="5" destOrd="0" presId="urn:microsoft.com/office/officeart/2005/8/layout/pyramid2"/>
    <dgm:cxn modelId="{239289AC-EB38-FF4E-8D47-5657B3B0249B}" type="presParOf" srcId="{53E7B68B-3C7B-BC4A-9E5B-3F71DD3A397B}" destId="{EE3FC9F1-C20F-7845-87BD-1BA853B6A064}" srcOrd="6" destOrd="0" presId="urn:microsoft.com/office/officeart/2005/8/layout/pyramid2"/>
    <dgm:cxn modelId="{0930638A-74C6-A34D-AA2B-6D067C32F325}" type="presParOf" srcId="{53E7B68B-3C7B-BC4A-9E5B-3F71DD3A397B}" destId="{2CA7C3B1-A1C4-354E-A229-ACAB22C6EF1A}" srcOrd="7" destOrd="0" presId="urn:microsoft.com/office/officeart/2005/8/layout/pyramid2"/>
    <dgm:cxn modelId="{75FD5842-515A-EE49-B7C3-163CD76B5BE1}" type="presParOf" srcId="{53E7B68B-3C7B-BC4A-9E5B-3F71DD3A397B}" destId="{9ACC8FE9-B4A5-6044-99A1-4F9D767AEC50}" srcOrd="8" destOrd="0" presId="urn:microsoft.com/office/officeart/2005/8/layout/pyramid2"/>
    <dgm:cxn modelId="{6C444F23-2828-9D4B-BF71-6B0BC61B639A}" type="presParOf" srcId="{53E7B68B-3C7B-BC4A-9E5B-3F71DD3A397B}" destId="{A8150D5C-4B4C-D747-8F71-7657305C0D68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B6FC6-D351-054A-A053-F93AE0AB551D}">
      <dsp:nvSpPr>
        <dsp:cNvPr id="0" name=""/>
        <dsp:cNvSpPr/>
      </dsp:nvSpPr>
      <dsp:spPr>
        <a:xfrm>
          <a:off x="0" y="2307"/>
          <a:ext cx="619231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1476C1-5519-5D40-A542-AA91E88397E0}">
      <dsp:nvSpPr>
        <dsp:cNvPr id="0" name=""/>
        <dsp:cNvSpPr/>
      </dsp:nvSpPr>
      <dsp:spPr>
        <a:xfrm>
          <a:off x="0" y="2307"/>
          <a:ext cx="6192319" cy="157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Cada uno de nosotros tiene </a:t>
          </a:r>
          <a:r>
            <a:rPr lang="es-ES_tradnl" sz="3100" kern="1200"/>
            <a:t>un trasfondo </a:t>
          </a:r>
          <a:r>
            <a:rPr lang="es-ES_tradnl" sz="3100" kern="1200" dirty="0"/>
            <a:t>de vida. </a:t>
          </a:r>
          <a:endParaRPr lang="en-US" sz="3100" kern="1200" dirty="0"/>
        </a:p>
      </dsp:txBody>
      <dsp:txXfrm>
        <a:off x="0" y="2307"/>
        <a:ext cx="6192319" cy="1573886"/>
      </dsp:txXfrm>
    </dsp:sp>
    <dsp:sp modelId="{459D229D-29D2-2547-A35D-2CF264083510}">
      <dsp:nvSpPr>
        <dsp:cNvPr id="0" name=""/>
        <dsp:cNvSpPr/>
      </dsp:nvSpPr>
      <dsp:spPr>
        <a:xfrm>
          <a:off x="0" y="1576194"/>
          <a:ext cx="619231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050F58-83B3-A840-9530-75C50017B983}">
      <dsp:nvSpPr>
        <dsp:cNvPr id="0" name=""/>
        <dsp:cNvSpPr/>
      </dsp:nvSpPr>
      <dsp:spPr>
        <a:xfrm>
          <a:off x="0" y="1576194"/>
          <a:ext cx="6192319" cy="157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Cuando enseñamos existe un trasfondo.</a:t>
          </a:r>
          <a:endParaRPr lang="en-US" sz="3100" kern="1200" dirty="0"/>
        </a:p>
      </dsp:txBody>
      <dsp:txXfrm>
        <a:off x="0" y="1576194"/>
        <a:ext cx="6192319" cy="1573886"/>
      </dsp:txXfrm>
    </dsp:sp>
    <dsp:sp modelId="{99A52B67-2D5A-2D42-9B99-5B2933FF5650}">
      <dsp:nvSpPr>
        <dsp:cNvPr id="0" name=""/>
        <dsp:cNvSpPr/>
      </dsp:nvSpPr>
      <dsp:spPr>
        <a:xfrm>
          <a:off x="0" y="3150081"/>
          <a:ext cx="619231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4066B9-E9C7-794E-9F4C-CD806950495B}">
      <dsp:nvSpPr>
        <dsp:cNvPr id="0" name=""/>
        <dsp:cNvSpPr/>
      </dsp:nvSpPr>
      <dsp:spPr>
        <a:xfrm>
          <a:off x="0" y="3150081"/>
          <a:ext cx="6192319" cy="15738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/>
            <a:t>Es fácil pasar por alto el transfondo, entonces perdemos la oportunidad de conectarnos de manera sincera.</a:t>
          </a:r>
          <a:endParaRPr lang="en-US" sz="3100" kern="1200"/>
        </a:p>
      </dsp:txBody>
      <dsp:txXfrm>
        <a:off x="0" y="3150081"/>
        <a:ext cx="6192319" cy="15738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0D614-4982-F94D-8A86-40CBFA3C4AE6}">
      <dsp:nvSpPr>
        <dsp:cNvPr id="0" name=""/>
        <dsp:cNvSpPr/>
      </dsp:nvSpPr>
      <dsp:spPr>
        <a:xfrm>
          <a:off x="593001" y="17362"/>
          <a:ext cx="3430581" cy="857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/>
            <a:t>Jesús :</a:t>
          </a:r>
          <a:endParaRPr lang="en-US" sz="1800" kern="1200"/>
        </a:p>
      </dsp:txBody>
      <dsp:txXfrm>
        <a:off x="618121" y="42482"/>
        <a:ext cx="3380341" cy="807405"/>
      </dsp:txXfrm>
    </dsp:sp>
    <dsp:sp modelId="{5CA7522D-888B-BF46-BA5B-A61F959F8549}">
      <dsp:nvSpPr>
        <dsp:cNvPr id="0" name=""/>
        <dsp:cNvSpPr/>
      </dsp:nvSpPr>
      <dsp:spPr>
        <a:xfrm rot="3495652">
          <a:off x="2518761" y="890074"/>
          <a:ext cx="366928" cy="3859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2557490" y="907811"/>
        <a:ext cx="231564" cy="256850"/>
      </dsp:txXfrm>
    </dsp:sp>
    <dsp:sp modelId="{30C9CB74-3B6B-AE43-9B35-64AF213045F4}">
      <dsp:nvSpPr>
        <dsp:cNvPr id="0" name=""/>
        <dsp:cNvSpPr/>
      </dsp:nvSpPr>
      <dsp:spPr>
        <a:xfrm>
          <a:off x="1380868" y="1291081"/>
          <a:ext cx="3430581" cy="857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/>
            <a:t>fue un experto en profundizar con la gente. Pasa de lo trillado a los asuntos del corazón. </a:t>
          </a:r>
          <a:endParaRPr lang="en-US" sz="1800" kern="1200"/>
        </a:p>
      </dsp:txBody>
      <dsp:txXfrm>
        <a:off x="1405988" y="1316201"/>
        <a:ext cx="3380341" cy="807405"/>
      </dsp:txXfrm>
    </dsp:sp>
    <dsp:sp modelId="{02A5DB56-1B4F-9743-B078-5A53479EF38D}">
      <dsp:nvSpPr>
        <dsp:cNvPr id="0" name=""/>
        <dsp:cNvSpPr/>
      </dsp:nvSpPr>
      <dsp:spPr>
        <a:xfrm rot="5400000">
          <a:off x="2935350" y="2170167"/>
          <a:ext cx="321617" cy="3859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2980377" y="2202329"/>
        <a:ext cx="231564" cy="225132"/>
      </dsp:txXfrm>
    </dsp:sp>
    <dsp:sp modelId="{533D7144-474A-0148-B7DA-4FD80FF51C71}">
      <dsp:nvSpPr>
        <dsp:cNvPr id="0" name=""/>
        <dsp:cNvSpPr/>
      </dsp:nvSpPr>
      <dsp:spPr>
        <a:xfrm>
          <a:off x="1380868" y="2577549"/>
          <a:ext cx="3430581" cy="857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/>
            <a:t>Profundizaba con las personas conectando su trasfondo y desafiándoles a un cambio de vida</a:t>
          </a:r>
          <a:endParaRPr lang="en-US" sz="1800" kern="1200" dirty="0"/>
        </a:p>
      </dsp:txBody>
      <dsp:txXfrm>
        <a:off x="1405988" y="2602669"/>
        <a:ext cx="3380341" cy="807405"/>
      </dsp:txXfrm>
    </dsp:sp>
    <dsp:sp modelId="{AC28C6D4-2BA2-A34E-8166-41BDDAA8A4A8}">
      <dsp:nvSpPr>
        <dsp:cNvPr id="0" name=""/>
        <dsp:cNvSpPr/>
      </dsp:nvSpPr>
      <dsp:spPr>
        <a:xfrm rot="5400000">
          <a:off x="2935350" y="3456635"/>
          <a:ext cx="321617" cy="3859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 rot="-5400000">
        <a:off x="2980377" y="3488797"/>
        <a:ext cx="231564" cy="225132"/>
      </dsp:txXfrm>
    </dsp:sp>
    <dsp:sp modelId="{AB989A2C-EB16-004C-9973-736CDB3684EB}">
      <dsp:nvSpPr>
        <dsp:cNvPr id="0" name=""/>
        <dsp:cNvSpPr/>
      </dsp:nvSpPr>
      <dsp:spPr>
        <a:xfrm>
          <a:off x="1380868" y="3864017"/>
          <a:ext cx="3430581" cy="857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Mostrbaa una vida autentica, trasparencia que daba confianza.</a:t>
          </a:r>
        </a:p>
      </dsp:txBody>
      <dsp:txXfrm>
        <a:off x="1405988" y="3889137"/>
        <a:ext cx="3380341" cy="8074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EBD64-7460-7244-9102-328593C9B4D3}">
      <dsp:nvSpPr>
        <dsp:cNvPr id="0" name=""/>
        <dsp:cNvSpPr/>
      </dsp:nvSpPr>
      <dsp:spPr>
        <a:xfrm>
          <a:off x="1671641" y="0"/>
          <a:ext cx="6858000" cy="6858000"/>
        </a:xfrm>
        <a:prstGeom prst="triangle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EE156-170C-E64A-A908-2AD5D0D0A5E5}">
      <dsp:nvSpPr>
        <dsp:cNvPr id="0" name=""/>
        <dsp:cNvSpPr/>
      </dsp:nvSpPr>
      <dsp:spPr>
        <a:xfrm>
          <a:off x="5053033" y="600916"/>
          <a:ext cx="6381732" cy="1165127"/>
        </a:xfrm>
        <a:prstGeom prst="roundRect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El nivel mas bajo y seguro de comunicación.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No se espera una respuesta extensa.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Es fácil quedarse en este nivel.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Ej. ¿Cómo estas?</a:t>
          </a:r>
        </a:p>
      </dsp:txBody>
      <dsp:txXfrm>
        <a:off x="5109910" y="657793"/>
        <a:ext cx="6267978" cy="1051373"/>
      </dsp:txXfrm>
    </dsp:sp>
    <dsp:sp modelId="{A36D18FA-CB0B-B545-A235-238ADC56153C}">
      <dsp:nvSpPr>
        <dsp:cNvPr id="0" name=""/>
        <dsp:cNvSpPr/>
      </dsp:nvSpPr>
      <dsp:spPr>
        <a:xfrm>
          <a:off x="5053033" y="1983442"/>
          <a:ext cx="6381732" cy="887076"/>
        </a:xfrm>
        <a:prstGeom prst="roundRect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Decidimos dar información.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Ofrecemos pocos comentarios personales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Me llamo Eddy y vivo en el Estado de México</a:t>
          </a:r>
        </a:p>
      </dsp:txBody>
      <dsp:txXfrm>
        <a:off x="5096336" y="2026745"/>
        <a:ext cx="6295126" cy="800470"/>
      </dsp:txXfrm>
    </dsp:sp>
    <dsp:sp modelId="{0C366458-7FB6-BA4C-AFD4-C78ED95672B9}">
      <dsp:nvSpPr>
        <dsp:cNvPr id="0" name=""/>
        <dsp:cNvSpPr/>
      </dsp:nvSpPr>
      <dsp:spPr>
        <a:xfrm>
          <a:off x="5053033" y="3103398"/>
          <a:ext cx="6381732" cy="1128592"/>
        </a:xfrm>
        <a:prstGeom prst="roundRect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esta dispuesta a expresar las ideas y a revelar algunos juicios y decisiones.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considera revelar mas de nosotros.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decide si se profundiza o no.	</a:t>
          </a:r>
        </a:p>
      </dsp:txBody>
      <dsp:txXfrm>
        <a:off x="5108126" y="3158491"/>
        <a:ext cx="6271546" cy="1018406"/>
      </dsp:txXfrm>
    </dsp:sp>
    <dsp:sp modelId="{EE3FC9F1-C20F-7845-87BD-1BA853B6A064}">
      <dsp:nvSpPr>
        <dsp:cNvPr id="0" name=""/>
        <dsp:cNvSpPr/>
      </dsp:nvSpPr>
      <dsp:spPr>
        <a:xfrm>
          <a:off x="5081607" y="4405747"/>
          <a:ext cx="6381732" cy="1101806"/>
        </a:xfrm>
        <a:prstGeom prst="roundRect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introduce los sentimientos y las emociones.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Les digo quien soy en relaidad.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comparte lo que hay en el corazón asi como en nuestra mente</a:t>
          </a:r>
        </a:p>
      </dsp:txBody>
      <dsp:txXfrm>
        <a:off x="5135393" y="4459533"/>
        <a:ext cx="6274160" cy="994234"/>
      </dsp:txXfrm>
    </dsp:sp>
    <dsp:sp modelId="{9ACC8FE9-B4A5-6044-99A1-4F9D767AEC50}">
      <dsp:nvSpPr>
        <dsp:cNvPr id="0" name=""/>
        <dsp:cNvSpPr/>
      </dsp:nvSpPr>
      <dsp:spPr>
        <a:xfrm>
          <a:off x="5053033" y="5668586"/>
          <a:ext cx="6381732" cy="887076"/>
        </a:xfrm>
        <a:prstGeom prst="roundRect">
          <a:avLst/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es transparente y vulnerable 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Se ha desarrollado confianza que permite mirar en el alma del otro</a:t>
          </a:r>
        </a:p>
      </dsp:txBody>
      <dsp:txXfrm>
        <a:off x="5096336" y="5711889"/>
        <a:ext cx="6295126" cy="800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863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51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680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12712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5221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23287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8735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4494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456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9362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387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D4750-E446-1B49-97DB-0F30BBBBC388}" type="datetimeFigureOut">
              <a:rPr lang="es-ES_tradnl" smtClean="0"/>
              <a:t>28/9/22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4A27E-9622-9647-A4E9-9D0127969A6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812266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295E7F-EA66-480B-B001-C8BE7CD61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A20F60E-0A2A-1F23-789A-5608308791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686" y="5091762"/>
            <a:ext cx="7484787" cy="1264588"/>
          </a:xfrm>
        </p:spPr>
        <p:txBody>
          <a:bodyPr anchor="ctr">
            <a:normAutofit/>
          </a:bodyPr>
          <a:lstStyle/>
          <a:p>
            <a:pPr algn="r"/>
            <a:r>
              <a:rPr lang="es-ES" sz="4100" b="1" dirty="0">
                <a:solidFill>
                  <a:srgbClr val="FFFFFF"/>
                </a:solidFill>
              </a:rPr>
              <a:t>LOS CAMINOS DEL ACOMPAÑANTE</a:t>
            </a:r>
            <a:endParaRPr lang="es-MX" sz="4100" dirty="0">
              <a:solidFill>
                <a:srgbClr val="FFFFFF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6AEAAB-52E7-80E6-40FA-BF8C47B86F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02119" y="5091763"/>
            <a:ext cx="2871195" cy="1264587"/>
          </a:xfrm>
        </p:spPr>
        <p:txBody>
          <a:bodyPr anchor="ctr">
            <a:normAutofit/>
          </a:bodyPr>
          <a:lstStyle/>
          <a:p>
            <a:pPr algn="l"/>
            <a:r>
              <a:rPr lang="es-ES_tradnl" sz="2000">
                <a:solidFill>
                  <a:srgbClr val="FFC000"/>
                </a:solidFill>
              </a:rPr>
              <a:t>Capitulo 6. El camino de la profundidad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2947D0-AB71-D7B9-20D9-2FBC46451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92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54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051EE9A-527E-1314-04BE-B87F2C2B8E60}"/>
              </a:ext>
            </a:extLst>
          </p:cNvPr>
          <p:cNvSpPr/>
          <p:nvPr/>
        </p:nvSpPr>
        <p:spPr>
          <a:xfrm>
            <a:off x="1666143" y="181677"/>
            <a:ext cx="9225474" cy="92333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Herramientas del acompañante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C7242C6B-1683-7BBD-4EF7-E04812E8224F}"/>
              </a:ext>
            </a:extLst>
          </p:cNvPr>
          <p:cNvSpPr/>
          <p:nvPr/>
        </p:nvSpPr>
        <p:spPr>
          <a:xfrm>
            <a:off x="182880" y="1450848"/>
            <a:ext cx="2901696" cy="102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/>
              <a:t>C</a:t>
            </a:r>
          </a:p>
          <a:p>
            <a:pPr algn="ctr"/>
            <a:r>
              <a:rPr lang="es-ES_tradnl" dirty="0"/>
              <a:t>Conectar con curiosidad</a:t>
            </a:r>
          </a:p>
        </p:txBody>
      </p:sp>
      <p:sp>
        <p:nvSpPr>
          <p:cNvPr id="4" name="Rectángulo redondeado 3">
            <a:extLst>
              <a:ext uri="{FF2B5EF4-FFF2-40B4-BE49-F238E27FC236}">
                <a16:creationId xmlns:a16="http://schemas.microsoft.com/office/drawing/2014/main" id="{B9509E94-3BD8-35A5-D033-5BC47CAEA74F}"/>
              </a:ext>
            </a:extLst>
          </p:cNvPr>
          <p:cNvSpPr/>
          <p:nvPr/>
        </p:nvSpPr>
        <p:spPr>
          <a:xfrm>
            <a:off x="3139440" y="1450848"/>
            <a:ext cx="2901696" cy="102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/>
              <a:t>E</a:t>
            </a:r>
          </a:p>
          <a:p>
            <a:pPr algn="ctr"/>
            <a:r>
              <a:rPr lang="es-ES_tradnl" dirty="0"/>
              <a:t>Estar interesado</a:t>
            </a:r>
          </a:p>
        </p:txBody>
      </p:sp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E56D50D7-9749-1A27-1637-41DD7BE9A6B1}"/>
              </a:ext>
            </a:extLst>
          </p:cNvPr>
          <p:cNvSpPr/>
          <p:nvPr/>
        </p:nvSpPr>
        <p:spPr>
          <a:xfrm>
            <a:off x="6083808" y="1450848"/>
            <a:ext cx="2901696" cy="102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/>
              <a:t>L</a:t>
            </a:r>
          </a:p>
          <a:p>
            <a:pPr algn="ctr"/>
            <a:r>
              <a:rPr lang="es-ES_tradnl" dirty="0"/>
              <a:t>Llevar el recuerdo 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FE269186-D648-752A-D335-9AB3E411A0A2}"/>
              </a:ext>
            </a:extLst>
          </p:cNvPr>
          <p:cNvSpPr/>
          <p:nvPr/>
        </p:nvSpPr>
        <p:spPr>
          <a:xfrm>
            <a:off x="9028176" y="1450848"/>
            <a:ext cx="2901696" cy="102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dirty="0"/>
              <a:t>O</a:t>
            </a:r>
          </a:p>
          <a:p>
            <a:pPr algn="ctr"/>
            <a:r>
              <a:rPr lang="es-ES_tradnl" dirty="0"/>
              <a:t>Obrar</a:t>
            </a:r>
          </a:p>
        </p:txBody>
      </p:sp>
      <p:sp>
        <p:nvSpPr>
          <p:cNvPr id="8" name="Esquina doblada 7">
            <a:extLst>
              <a:ext uri="{FF2B5EF4-FFF2-40B4-BE49-F238E27FC236}">
                <a16:creationId xmlns:a16="http://schemas.microsoft.com/office/drawing/2014/main" id="{5397FCE7-64A6-B1CD-BD7A-21DB601F93FB}"/>
              </a:ext>
            </a:extLst>
          </p:cNvPr>
          <p:cNvSpPr/>
          <p:nvPr/>
        </p:nvSpPr>
        <p:spPr>
          <a:xfrm>
            <a:off x="304800" y="2682240"/>
            <a:ext cx="2779776" cy="3913632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El interés comienza con una pregunta</a:t>
            </a:r>
          </a:p>
          <a:p>
            <a:pPr algn="ctr"/>
            <a:r>
              <a:rPr lang="es-ES_tradnl" dirty="0"/>
              <a:t>Hacer preguntas es una forma intensa de expresar respeto e </a:t>
            </a:r>
            <a:r>
              <a:rPr lang="es-ES_tradnl" dirty="0" err="1"/>
              <a:t>interes</a:t>
            </a:r>
            <a:endParaRPr lang="es-ES_tradnl" dirty="0"/>
          </a:p>
        </p:txBody>
      </p:sp>
      <p:sp>
        <p:nvSpPr>
          <p:cNvPr id="9" name="Esquina doblada 8">
            <a:extLst>
              <a:ext uri="{FF2B5EF4-FFF2-40B4-BE49-F238E27FC236}">
                <a16:creationId xmlns:a16="http://schemas.microsoft.com/office/drawing/2014/main" id="{23273B3F-99B6-CD47-F978-D06B8E43596F}"/>
              </a:ext>
            </a:extLst>
          </p:cNvPr>
          <p:cNvSpPr/>
          <p:nvPr/>
        </p:nvSpPr>
        <p:spPr>
          <a:xfrm>
            <a:off x="3200400" y="2682240"/>
            <a:ext cx="2779776" cy="3913632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Interesarse por los demás. </a:t>
            </a:r>
          </a:p>
          <a:p>
            <a:pPr algn="ctr"/>
            <a:r>
              <a:rPr lang="es-ES_tradnl" dirty="0"/>
              <a:t>Hago a un lado mi  propio interés y me preocupo por el interés de los demás</a:t>
            </a:r>
          </a:p>
          <a:p>
            <a:pPr algn="ctr"/>
            <a:r>
              <a:rPr lang="es-ES_tradnl" dirty="0"/>
              <a:t>Fil 2:3,4</a:t>
            </a:r>
          </a:p>
        </p:txBody>
      </p:sp>
      <p:sp>
        <p:nvSpPr>
          <p:cNvPr id="10" name="Esquina doblada 9">
            <a:extLst>
              <a:ext uri="{FF2B5EF4-FFF2-40B4-BE49-F238E27FC236}">
                <a16:creationId xmlns:a16="http://schemas.microsoft.com/office/drawing/2014/main" id="{AAAD8120-2FE3-D5CD-556F-2B2C05A09F0E}"/>
              </a:ext>
            </a:extLst>
          </p:cNvPr>
          <p:cNvSpPr/>
          <p:nvPr/>
        </p:nvSpPr>
        <p:spPr>
          <a:xfrm>
            <a:off x="6144768" y="2682240"/>
            <a:ext cx="2779776" cy="3913632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De lo que </a:t>
            </a:r>
            <a:r>
              <a:rPr lang="es-ES_tradnl" dirty="0" err="1"/>
              <a:t>occurrio</a:t>
            </a:r>
            <a:r>
              <a:rPr lang="es-ES_tradnl" dirty="0"/>
              <a:t> en la conversación pasada o en el tiempo juntos.</a:t>
            </a:r>
          </a:p>
          <a:p>
            <a:pPr algn="ctr"/>
            <a:r>
              <a:rPr lang="es-ES_tradnl" dirty="0"/>
              <a:t> El recordar desafía nuestra atención.</a:t>
            </a:r>
          </a:p>
          <a:p>
            <a:pPr algn="ctr"/>
            <a:r>
              <a:rPr lang="es-ES_tradnl" dirty="0"/>
              <a:t>Amamos a la gente cuando recordamos lo que le ocurre en su vida</a:t>
            </a:r>
          </a:p>
        </p:txBody>
      </p:sp>
      <p:sp>
        <p:nvSpPr>
          <p:cNvPr id="11" name="Esquina doblada 10">
            <a:extLst>
              <a:ext uri="{FF2B5EF4-FFF2-40B4-BE49-F238E27FC236}">
                <a16:creationId xmlns:a16="http://schemas.microsoft.com/office/drawing/2014/main" id="{4779F6D4-15CE-A22D-DF7C-4A5215CE14DA}"/>
              </a:ext>
            </a:extLst>
          </p:cNvPr>
          <p:cNvSpPr/>
          <p:nvPr/>
        </p:nvSpPr>
        <p:spPr>
          <a:xfrm>
            <a:off x="9107426" y="2682240"/>
            <a:ext cx="2779776" cy="3913632"/>
          </a:xfrm>
          <a:prstGeom prst="foldedCorner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/>
              <a:t>Amamos con obras y en verdad</a:t>
            </a:r>
          </a:p>
          <a:p>
            <a:pPr algn="ctr"/>
            <a:r>
              <a:rPr lang="es-ES_tradnl" dirty="0"/>
              <a:t>1 </a:t>
            </a:r>
            <a:r>
              <a:rPr lang="es-ES_tradnl" dirty="0" err="1"/>
              <a:t>Jn</a:t>
            </a:r>
            <a:r>
              <a:rPr lang="es-ES_tradnl" dirty="0"/>
              <a:t> 3:18</a:t>
            </a:r>
          </a:p>
          <a:p>
            <a:pPr algn="ctr"/>
            <a:endParaRPr lang="es-ES_tradnl" dirty="0"/>
          </a:p>
          <a:p>
            <a:pPr algn="ctr"/>
            <a:r>
              <a:rPr lang="es-ES_tradnl" dirty="0"/>
              <a:t>¿Cómo podemos involucrarnos en la acción? </a:t>
            </a:r>
          </a:p>
          <a:p>
            <a:pPr algn="ctr"/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77580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4C3B93B-CBCA-A129-959D-2D448BB09A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774" r="32560" b="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DA683203-1B10-DE6B-CAB7-0AD6E137EB4C}"/>
              </a:ext>
            </a:extLst>
          </p:cNvPr>
          <p:cNvSpPr txBox="1">
            <a:spLocks/>
          </p:cNvSpPr>
          <p:nvPr/>
        </p:nvSpPr>
        <p:spPr>
          <a:xfrm>
            <a:off x="190500" y="2640266"/>
            <a:ext cx="11811000" cy="1910398"/>
          </a:xfrm>
          <a:custGeom>
            <a:avLst/>
            <a:gdLst>
              <a:gd name="connsiteX0" fmla="*/ 0 w 11811000"/>
              <a:gd name="connsiteY0" fmla="*/ 0 h 1910398"/>
              <a:gd name="connsiteX1" fmla="*/ 826770 w 11811000"/>
              <a:gd name="connsiteY1" fmla="*/ 0 h 1910398"/>
              <a:gd name="connsiteX2" fmla="*/ 1535430 w 11811000"/>
              <a:gd name="connsiteY2" fmla="*/ 0 h 1910398"/>
              <a:gd name="connsiteX3" fmla="*/ 2362200 w 11811000"/>
              <a:gd name="connsiteY3" fmla="*/ 0 h 1910398"/>
              <a:gd name="connsiteX4" fmla="*/ 2952750 w 11811000"/>
              <a:gd name="connsiteY4" fmla="*/ 0 h 1910398"/>
              <a:gd name="connsiteX5" fmla="*/ 3661410 w 11811000"/>
              <a:gd name="connsiteY5" fmla="*/ 0 h 1910398"/>
              <a:gd name="connsiteX6" fmla="*/ 4251960 w 11811000"/>
              <a:gd name="connsiteY6" fmla="*/ 0 h 1910398"/>
              <a:gd name="connsiteX7" fmla="*/ 4842510 w 11811000"/>
              <a:gd name="connsiteY7" fmla="*/ 0 h 1910398"/>
              <a:gd name="connsiteX8" fmla="*/ 5433060 w 11811000"/>
              <a:gd name="connsiteY8" fmla="*/ 0 h 1910398"/>
              <a:gd name="connsiteX9" fmla="*/ 5669280 w 11811000"/>
              <a:gd name="connsiteY9" fmla="*/ 0 h 1910398"/>
              <a:gd name="connsiteX10" fmla="*/ 6377940 w 11811000"/>
              <a:gd name="connsiteY10" fmla="*/ 0 h 1910398"/>
              <a:gd name="connsiteX11" fmla="*/ 6614160 w 11811000"/>
              <a:gd name="connsiteY11" fmla="*/ 0 h 1910398"/>
              <a:gd name="connsiteX12" fmla="*/ 7204710 w 11811000"/>
              <a:gd name="connsiteY12" fmla="*/ 0 h 1910398"/>
              <a:gd name="connsiteX13" fmla="*/ 8031480 w 11811000"/>
              <a:gd name="connsiteY13" fmla="*/ 0 h 1910398"/>
              <a:gd name="connsiteX14" fmla="*/ 8858250 w 11811000"/>
              <a:gd name="connsiteY14" fmla="*/ 0 h 1910398"/>
              <a:gd name="connsiteX15" fmla="*/ 9566910 w 11811000"/>
              <a:gd name="connsiteY15" fmla="*/ 0 h 1910398"/>
              <a:gd name="connsiteX16" fmla="*/ 10039350 w 11811000"/>
              <a:gd name="connsiteY16" fmla="*/ 0 h 1910398"/>
              <a:gd name="connsiteX17" fmla="*/ 10275570 w 11811000"/>
              <a:gd name="connsiteY17" fmla="*/ 0 h 1910398"/>
              <a:gd name="connsiteX18" fmla="*/ 10748010 w 11811000"/>
              <a:gd name="connsiteY18" fmla="*/ 0 h 1910398"/>
              <a:gd name="connsiteX19" fmla="*/ 11811000 w 11811000"/>
              <a:gd name="connsiteY19" fmla="*/ 0 h 1910398"/>
              <a:gd name="connsiteX20" fmla="*/ 11811000 w 11811000"/>
              <a:gd name="connsiteY20" fmla="*/ 515807 h 1910398"/>
              <a:gd name="connsiteX21" fmla="*/ 11811000 w 11811000"/>
              <a:gd name="connsiteY21" fmla="*/ 1031615 h 1910398"/>
              <a:gd name="connsiteX22" fmla="*/ 11811000 w 11811000"/>
              <a:gd name="connsiteY22" fmla="*/ 1471006 h 1910398"/>
              <a:gd name="connsiteX23" fmla="*/ 11811000 w 11811000"/>
              <a:gd name="connsiteY23" fmla="*/ 1910398 h 1910398"/>
              <a:gd name="connsiteX24" fmla="*/ 11456670 w 11811000"/>
              <a:gd name="connsiteY24" fmla="*/ 1910398 h 1910398"/>
              <a:gd name="connsiteX25" fmla="*/ 11220450 w 11811000"/>
              <a:gd name="connsiteY25" fmla="*/ 1910398 h 1910398"/>
              <a:gd name="connsiteX26" fmla="*/ 10393680 w 11811000"/>
              <a:gd name="connsiteY26" fmla="*/ 1910398 h 1910398"/>
              <a:gd name="connsiteX27" fmla="*/ 9921240 w 11811000"/>
              <a:gd name="connsiteY27" fmla="*/ 1910398 h 1910398"/>
              <a:gd name="connsiteX28" fmla="*/ 9212580 w 11811000"/>
              <a:gd name="connsiteY28" fmla="*/ 1910398 h 1910398"/>
              <a:gd name="connsiteX29" fmla="*/ 8976360 w 11811000"/>
              <a:gd name="connsiteY29" fmla="*/ 1910398 h 1910398"/>
              <a:gd name="connsiteX30" fmla="*/ 8149590 w 11811000"/>
              <a:gd name="connsiteY30" fmla="*/ 1910398 h 1910398"/>
              <a:gd name="connsiteX31" fmla="*/ 7677150 w 11811000"/>
              <a:gd name="connsiteY31" fmla="*/ 1910398 h 1910398"/>
              <a:gd name="connsiteX32" fmla="*/ 7086600 w 11811000"/>
              <a:gd name="connsiteY32" fmla="*/ 1910398 h 1910398"/>
              <a:gd name="connsiteX33" fmla="*/ 6732270 w 11811000"/>
              <a:gd name="connsiteY33" fmla="*/ 1910398 h 1910398"/>
              <a:gd name="connsiteX34" fmla="*/ 6023610 w 11811000"/>
              <a:gd name="connsiteY34" fmla="*/ 1910398 h 1910398"/>
              <a:gd name="connsiteX35" fmla="*/ 5196840 w 11811000"/>
              <a:gd name="connsiteY35" fmla="*/ 1910398 h 1910398"/>
              <a:gd name="connsiteX36" fmla="*/ 4724400 w 11811000"/>
              <a:gd name="connsiteY36" fmla="*/ 1910398 h 1910398"/>
              <a:gd name="connsiteX37" fmla="*/ 3897630 w 11811000"/>
              <a:gd name="connsiteY37" fmla="*/ 1910398 h 1910398"/>
              <a:gd name="connsiteX38" fmla="*/ 3307080 w 11811000"/>
              <a:gd name="connsiteY38" fmla="*/ 1910398 h 1910398"/>
              <a:gd name="connsiteX39" fmla="*/ 2480310 w 11811000"/>
              <a:gd name="connsiteY39" fmla="*/ 1910398 h 1910398"/>
              <a:gd name="connsiteX40" fmla="*/ 1653540 w 11811000"/>
              <a:gd name="connsiteY40" fmla="*/ 1910398 h 1910398"/>
              <a:gd name="connsiteX41" fmla="*/ 1299210 w 11811000"/>
              <a:gd name="connsiteY41" fmla="*/ 1910398 h 1910398"/>
              <a:gd name="connsiteX42" fmla="*/ 826770 w 11811000"/>
              <a:gd name="connsiteY42" fmla="*/ 1910398 h 1910398"/>
              <a:gd name="connsiteX43" fmla="*/ 0 w 11811000"/>
              <a:gd name="connsiteY43" fmla="*/ 1910398 h 1910398"/>
              <a:gd name="connsiteX44" fmla="*/ 0 w 11811000"/>
              <a:gd name="connsiteY44" fmla="*/ 1432799 h 1910398"/>
              <a:gd name="connsiteX45" fmla="*/ 0 w 11811000"/>
              <a:gd name="connsiteY45" fmla="*/ 1012511 h 1910398"/>
              <a:gd name="connsiteX46" fmla="*/ 0 w 11811000"/>
              <a:gd name="connsiteY46" fmla="*/ 592223 h 1910398"/>
              <a:gd name="connsiteX47" fmla="*/ 0 w 11811000"/>
              <a:gd name="connsiteY47" fmla="*/ 0 h 1910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1811000" h="1910398" fill="none" extrusionOk="0">
                <a:moveTo>
                  <a:pt x="0" y="0"/>
                </a:moveTo>
                <a:cubicBezTo>
                  <a:pt x="304847" y="-93186"/>
                  <a:pt x="631084" y="52395"/>
                  <a:pt x="826770" y="0"/>
                </a:cubicBezTo>
                <a:cubicBezTo>
                  <a:pt x="1022456" y="-52395"/>
                  <a:pt x="1234046" y="20356"/>
                  <a:pt x="1535430" y="0"/>
                </a:cubicBezTo>
                <a:cubicBezTo>
                  <a:pt x="1836814" y="-20356"/>
                  <a:pt x="2195007" y="80278"/>
                  <a:pt x="2362200" y="0"/>
                </a:cubicBezTo>
                <a:cubicBezTo>
                  <a:pt x="2529393" y="-80278"/>
                  <a:pt x="2739423" y="17065"/>
                  <a:pt x="2952750" y="0"/>
                </a:cubicBezTo>
                <a:cubicBezTo>
                  <a:pt x="3166077" y="-17065"/>
                  <a:pt x="3323474" y="18256"/>
                  <a:pt x="3661410" y="0"/>
                </a:cubicBezTo>
                <a:cubicBezTo>
                  <a:pt x="3999346" y="-18256"/>
                  <a:pt x="4008826" y="49906"/>
                  <a:pt x="4251960" y="0"/>
                </a:cubicBezTo>
                <a:cubicBezTo>
                  <a:pt x="4495094" y="-49906"/>
                  <a:pt x="4715750" y="19571"/>
                  <a:pt x="4842510" y="0"/>
                </a:cubicBezTo>
                <a:cubicBezTo>
                  <a:pt x="4969270" y="-19571"/>
                  <a:pt x="5300017" y="69874"/>
                  <a:pt x="5433060" y="0"/>
                </a:cubicBezTo>
                <a:cubicBezTo>
                  <a:pt x="5566103" y="-69874"/>
                  <a:pt x="5598315" y="23775"/>
                  <a:pt x="5669280" y="0"/>
                </a:cubicBezTo>
                <a:cubicBezTo>
                  <a:pt x="5740245" y="-23775"/>
                  <a:pt x="6048436" y="46611"/>
                  <a:pt x="6377940" y="0"/>
                </a:cubicBezTo>
                <a:cubicBezTo>
                  <a:pt x="6707444" y="-46611"/>
                  <a:pt x="6515169" y="17551"/>
                  <a:pt x="6614160" y="0"/>
                </a:cubicBezTo>
                <a:cubicBezTo>
                  <a:pt x="6713151" y="-17551"/>
                  <a:pt x="7006825" y="61162"/>
                  <a:pt x="7204710" y="0"/>
                </a:cubicBezTo>
                <a:cubicBezTo>
                  <a:pt x="7402595" y="-61162"/>
                  <a:pt x="7849607" y="28470"/>
                  <a:pt x="8031480" y="0"/>
                </a:cubicBezTo>
                <a:cubicBezTo>
                  <a:pt x="8213353" y="-28470"/>
                  <a:pt x="8519831" y="28304"/>
                  <a:pt x="8858250" y="0"/>
                </a:cubicBezTo>
                <a:cubicBezTo>
                  <a:pt x="9196669" y="-28304"/>
                  <a:pt x="9293257" y="76669"/>
                  <a:pt x="9566910" y="0"/>
                </a:cubicBezTo>
                <a:cubicBezTo>
                  <a:pt x="9840563" y="-76669"/>
                  <a:pt x="9841882" y="3909"/>
                  <a:pt x="10039350" y="0"/>
                </a:cubicBezTo>
                <a:cubicBezTo>
                  <a:pt x="10236818" y="-3909"/>
                  <a:pt x="10175720" y="12215"/>
                  <a:pt x="10275570" y="0"/>
                </a:cubicBezTo>
                <a:cubicBezTo>
                  <a:pt x="10375420" y="-12215"/>
                  <a:pt x="10592442" y="41493"/>
                  <a:pt x="10748010" y="0"/>
                </a:cubicBezTo>
                <a:cubicBezTo>
                  <a:pt x="10903578" y="-41493"/>
                  <a:pt x="11396596" y="25882"/>
                  <a:pt x="11811000" y="0"/>
                </a:cubicBezTo>
                <a:cubicBezTo>
                  <a:pt x="11866324" y="166757"/>
                  <a:pt x="11806223" y="366388"/>
                  <a:pt x="11811000" y="515807"/>
                </a:cubicBezTo>
                <a:cubicBezTo>
                  <a:pt x="11815777" y="665226"/>
                  <a:pt x="11802209" y="878269"/>
                  <a:pt x="11811000" y="1031615"/>
                </a:cubicBezTo>
                <a:cubicBezTo>
                  <a:pt x="11819791" y="1184961"/>
                  <a:pt x="11772491" y="1335965"/>
                  <a:pt x="11811000" y="1471006"/>
                </a:cubicBezTo>
                <a:cubicBezTo>
                  <a:pt x="11849509" y="1606047"/>
                  <a:pt x="11778263" y="1779614"/>
                  <a:pt x="11811000" y="1910398"/>
                </a:cubicBezTo>
                <a:cubicBezTo>
                  <a:pt x="11717263" y="1922640"/>
                  <a:pt x="11582759" y="1875577"/>
                  <a:pt x="11456670" y="1910398"/>
                </a:cubicBezTo>
                <a:cubicBezTo>
                  <a:pt x="11330581" y="1945219"/>
                  <a:pt x="11307724" y="1882793"/>
                  <a:pt x="11220450" y="1910398"/>
                </a:cubicBezTo>
                <a:cubicBezTo>
                  <a:pt x="11133176" y="1938003"/>
                  <a:pt x="10639285" y="1899361"/>
                  <a:pt x="10393680" y="1910398"/>
                </a:cubicBezTo>
                <a:cubicBezTo>
                  <a:pt x="10148075" y="1921435"/>
                  <a:pt x="10047047" y="1900864"/>
                  <a:pt x="9921240" y="1910398"/>
                </a:cubicBezTo>
                <a:cubicBezTo>
                  <a:pt x="9795433" y="1919932"/>
                  <a:pt x="9471780" y="1848258"/>
                  <a:pt x="9212580" y="1910398"/>
                </a:cubicBezTo>
                <a:cubicBezTo>
                  <a:pt x="8953380" y="1972538"/>
                  <a:pt x="9077028" y="1905476"/>
                  <a:pt x="8976360" y="1910398"/>
                </a:cubicBezTo>
                <a:cubicBezTo>
                  <a:pt x="8875692" y="1915320"/>
                  <a:pt x="8468826" y="1855416"/>
                  <a:pt x="8149590" y="1910398"/>
                </a:cubicBezTo>
                <a:cubicBezTo>
                  <a:pt x="7830354" y="1965380"/>
                  <a:pt x="7862396" y="1894765"/>
                  <a:pt x="7677150" y="1910398"/>
                </a:cubicBezTo>
                <a:cubicBezTo>
                  <a:pt x="7491904" y="1926031"/>
                  <a:pt x="7374875" y="1865241"/>
                  <a:pt x="7086600" y="1910398"/>
                </a:cubicBezTo>
                <a:cubicBezTo>
                  <a:pt x="6798325" y="1955555"/>
                  <a:pt x="6907323" y="1870212"/>
                  <a:pt x="6732270" y="1910398"/>
                </a:cubicBezTo>
                <a:cubicBezTo>
                  <a:pt x="6557217" y="1950584"/>
                  <a:pt x="6347918" y="1899420"/>
                  <a:pt x="6023610" y="1910398"/>
                </a:cubicBezTo>
                <a:cubicBezTo>
                  <a:pt x="5699302" y="1921376"/>
                  <a:pt x="5391168" y="1865990"/>
                  <a:pt x="5196840" y="1910398"/>
                </a:cubicBezTo>
                <a:cubicBezTo>
                  <a:pt x="5002512" y="1954806"/>
                  <a:pt x="4837530" y="1867657"/>
                  <a:pt x="4724400" y="1910398"/>
                </a:cubicBezTo>
                <a:cubicBezTo>
                  <a:pt x="4611270" y="1953139"/>
                  <a:pt x="4287569" y="1822251"/>
                  <a:pt x="3897630" y="1910398"/>
                </a:cubicBezTo>
                <a:cubicBezTo>
                  <a:pt x="3507691" y="1998545"/>
                  <a:pt x="3578564" y="1847034"/>
                  <a:pt x="3307080" y="1910398"/>
                </a:cubicBezTo>
                <a:cubicBezTo>
                  <a:pt x="3035596" y="1973762"/>
                  <a:pt x="2772720" y="1822854"/>
                  <a:pt x="2480310" y="1910398"/>
                </a:cubicBezTo>
                <a:cubicBezTo>
                  <a:pt x="2187900" y="1997942"/>
                  <a:pt x="1834861" y="1872388"/>
                  <a:pt x="1653540" y="1910398"/>
                </a:cubicBezTo>
                <a:cubicBezTo>
                  <a:pt x="1472219" y="1948408"/>
                  <a:pt x="1470411" y="1902455"/>
                  <a:pt x="1299210" y="1910398"/>
                </a:cubicBezTo>
                <a:cubicBezTo>
                  <a:pt x="1128009" y="1918341"/>
                  <a:pt x="929204" y="1855966"/>
                  <a:pt x="826770" y="1910398"/>
                </a:cubicBezTo>
                <a:cubicBezTo>
                  <a:pt x="724336" y="1964830"/>
                  <a:pt x="286096" y="1879422"/>
                  <a:pt x="0" y="1910398"/>
                </a:cubicBezTo>
                <a:cubicBezTo>
                  <a:pt x="-52773" y="1738493"/>
                  <a:pt x="28744" y="1544337"/>
                  <a:pt x="0" y="1432799"/>
                </a:cubicBezTo>
                <a:cubicBezTo>
                  <a:pt x="-28744" y="1321261"/>
                  <a:pt x="9992" y="1178423"/>
                  <a:pt x="0" y="1012511"/>
                </a:cubicBezTo>
                <a:cubicBezTo>
                  <a:pt x="-9992" y="846599"/>
                  <a:pt x="13867" y="771094"/>
                  <a:pt x="0" y="592223"/>
                </a:cubicBezTo>
                <a:cubicBezTo>
                  <a:pt x="-13867" y="413352"/>
                  <a:pt x="34619" y="274891"/>
                  <a:pt x="0" y="0"/>
                </a:cubicBezTo>
                <a:close/>
              </a:path>
              <a:path w="11811000" h="1910398" stroke="0" extrusionOk="0">
                <a:moveTo>
                  <a:pt x="0" y="0"/>
                </a:moveTo>
                <a:cubicBezTo>
                  <a:pt x="167534" y="-19194"/>
                  <a:pt x="274838" y="44195"/>
                  <a:pt x="472440" y="0"/>
                </a:cubicBezTo>
                <a:cubicBezTo>
                  <a:pt x="670042" y="-44195"/>
                  <a:pt x="604304" y="20467"/>
                  <a:pt x="708660" y="0"/>
                </a:cubicBezTo>
                <a:cubicBezTo>
                  <a:pt x="813016" y="-20467"/>
                  <a:pt x="1231973" y="11305"/>
                  <a:pt x="1535430" y="0"/>
                </a:cubicBezTo>
                <a:cubicBezTo>
                  <a:pt x="1838887" y="-11305"/>
                  <a:pt x="1841094" y="31567"/>
                  <a:pt x="2007870" y="0"/>
                </a:cubicBezTo>
                <a:cubicBezTo>
                  <a:pt x="2174646" y="-31567"/>
                  <a:pt x="2293612" y="55364"/>
                  <a:pt x="2480310" y="0"/>
                </a:cubicBezTo>
                <a:cubicBezTo>
                  <a:pt x="2667008" y="-55364"/>
                  <a:pt x="3002647" y="94904"/>
                  <a:pt x="3307080" y="0"/>
                </a:cubicBezTo>
                <a:cubicBezTo>
                  <a:pt x="3611513" y="-94904"/>
                  <a:pt x="3541606" y="37017"/>
                  <a:pt x="3661410" y="0"/>
                </a:cubicBezTo>
                <a:cubicBezTo>
                  <a:pt x="3781214" y="-37017"/>
                  <a:pt x="4188700" y="73581"/>
                  <a:pt x="4488180" y="0"/>
                </a:cubicBezTo>
                <a:cubicBezTo>
                  <a:pt x="4787660" y="-73581"/>
                  <a:pt x="5133414" y="53718"/>
                  <a:pt x="5314950" y="0"/>
                </a:cubicBezTo>
                <a:cubicBezTo>
                  <a:pt x="5496486" y="-53718"/>
                  <a:pt x="5733957" y="56353"/>
                  <a:pt x="5905500" y="0"/>
                </a:cubicBezTo>
                <a:cubicBezTo>
                  <a:pt x="6077043" y="-56353"/>
                  <a:pt x="6563360" y="1745"/>
                  <a:pt x="6732270" y="0"/>
                </a:cubicBezTo>
                <a:cubicBezTo>
                  <a:pt x="6901180" y="-1745"/>
                  <a:pt x="7017882" y="41136"/>
                  <a:pt x="7204710" y="0"/>
                </a:cubicBezTo>
                <a:cubicBezTo>
                  <a:pt x="7391538" y="-41136"/>
                  <a:pt x="7510064" y="5879"/>
                  <a:pt x="7677150" y="0"/>
                </a:cubicBezTo>
                <a:cubicBezTo>
                  <a:pt x="7844236" y="-5879"/>
                  <a:pt x="8043433" y="50663"/>
                  <a:pt x="8385810" y="0"/>
                </a:cubicBezTo>
                <a:cubicBezTo>
                  <a:pt x="8728187" y="-50663"/>
                  <a:pt x="8687241" y="21142"/>
                  <a:pt x="8858250" y="0"/>
                </a:cubicBezTo>
                <a:cubicBezTo>
                  <a:pt x="9029259" y="-21142"/>
                  <a:pt x="9278558" y="77599"/>
                  <a:pt x="9685020" y="0"/>
                </a:cubicBezTo>
                <a:cubicBezTo>
                  <a:pt x="10091482" y="-77599"/>
                  <a:pt x="10203908" y="12294"/>
                  <a:pt x="10511790" y="0"/>
                </a:cubicBezTo>
                <a:cubicBezTo>
                  <a:pt x="10819672" y="-12294"/>
                  <a:pt x="10833730" y="44926"/>
                  <a:pt x="11102340" y="0"/>
                </a:cubicBezTo>
                <a:cubicBezTo>
                  <a:pt x="11370950" y="-44926"/>
                  <a:pt x="11580834" y="19718"/>
                  <a:pt x="11811000" y="0"/>
                </a:cubicBezTo>
                <a:cubicBezTo>
                  <a:pt x="11834777" y="136409"/>
                  <a:pt x="11809889" y="325562"/>
                  <a:pt x="11811000" y="420288"/>
                </a:cubicBezTo>
                <a:cubicBezTo>
                  <a:pt x="11812111" y="515014"/>
                  <a:pt x="11776883" y="655323"/>
                  <a:pt x="11811000" y="859679"/>
                </a:cubicBezTo>
                <a:cubicBezTo>
                  <a:pt x="11845117" y="1064035"/>
                  <a:pt x="11791049" y="1186576"/>
                  <a:pt x="11811000" y="1356383"/>
                </a:cubicBezTo>
                <a:cubicBezTo>
                  <a:pt x="11830951" y="1526190"/>
                  <a:pt x="11749643" y="1695141"/>
                  <a:pt x="11811000" y="1910398"/>
                </a:cubicBezTo>
                <a:cubicBezTo>
                  <a:pt x="11688341" y="1952042"/>
                  <a:pt x="11600651" y="1887334"/>
                  <a:pt x="11456670" y="1910398"/>
                </a:cubicBezTo>
                <a:cubicBezTo>
                  <a:pt x="11312689" y="1933462"/>
                  <a:pt x="11307628" y="1896608"/>
                  <a:pt x="11220450" y="1910398"/>
                </a:cubicBezTo>
                <a:cubicBezTo>
                  <a:pt x="11133272" y="1924188"/>
                  <a:pt x="11101785" y="1895747"/>
                  <a:pt x="10984230" y="1910398"/>
                </a:cubicBezTo>
                <a:cubicBezTo>
                  <a:pt x="10866675" y="1925049"/>
                  <a:pt x="10677290" y="1863600"/>
                  <a:pt x="10393680" y="1910398"/>
                </a:cubicBezTo>
                <a:cubicBezTo>
                  <a:pt x="10110070" y="1957196"/>
                  <a:pt x="10211951" y="1894784"/>
                  <a:pt x="10039350" y="1910398"/>
                </a:cubicBezTo>
                <a:cubicBezTo>
                  <a:pt x="9866749" y="1926012"/>
                  <a:pt x="9626820" y="1870899"/>
                  <a:pt x="9330690" y="1910398"/>
                </a:cubicBezTo>
                <a:cubicBezTo>
                  <a:pt x="9034560" y="1949897"/>
                  <a:pt x="9118219" y="1903262"/>
                  <a:pt x="8976360" y="1910398"/>
                </a:cubicBezTo>
                <a:cubicBezTo>
                  <a:pt x="8834501" y="1917534"/>
                  <a:pt x="8531477" y="1826558"/>
                  <a:pt x="8267700" y="1910398"/>
                </a:cubicBezTo>
                <a:cubicBezTo>
                  <a:pt x="8003923" y="1994238"/>
                  <a:pt x="8123444" y="1908125"/>
                  <a:pt x="8031480" y="1910398"/>
                </a:cubicBezTo>
                <a:cubicBezTo>
                  <a:pt x="7939516" y="1912671"/>
                  <a:pt x="7631541" y="1828091"/>
                  <a:pt x="7322820" y="1910398"/>
                </a:cubicBezTo>
                <a:cubicBezTo>
                  <a:pt x="7014099" y="1992705"/>
                  <a:pt x="7044771" y="1888956"/>
                  <a:pt x="6968490" y="1910398"/>
                </a:cubicBezTo>
                <a:cubicBezTo>
                  <a:pt x="6892209" y="1931840"/>
                  <a:pt x="6812795" y="1907191"/>
                  <a:pt x="6732270" y="1910398"/>
                </a:cubicBezTo>
                <a:cubicBezTo>
                  <a:pt x="6651745" y="1913605"/>
                  <a:pt x="6525476" y="1875122"/>
                  <a:pt x="6377940" y="1910398"/>
                </a:cubicBezTo>
                <a:cubicBezTo>
                  <a:pt x="6230404" y="1945674"/>
                  <a:pt x="5923681" y="1838213"/>
                  <a:pt x="5669280" y="1910398"/>
                </a:cubicBezTo>
                <a:cubicBezTo>
                  <a:pt x="5414879" y="1982583"/>
                  <a:pt x="5430859" y="1906233"/>
                  <a:pt x="5314950" y="1910398"/>
                </a:cubicBezTo>
                <a:cubicBezTo>
                  <a:pt x="5199041" y="1914563"/>
                  <a:pt x="5176139" y="1907078"/>
                  <a:pt x="5078730" y="1910398"/>
                </a:cubicBezTo>
                <a:cubicBezTo>
                  <a:pt x="4981321" y="1913718"/>
                  <a:pt x="4822580" y="1882296"/>
                  <a:pt x="4724400" y="1910398"/>
                </a:cubicBezTo>
                <a:cubicBezTo>
                  <a:pt x="4626220" y="1938500"/>
                  <a:pt x="4465509" y="1902737"/>
                  <a:pt x="4251960" y="1910398"/>
                </a:cubicBezTo>
                <a:cubicBezTo>
                  <a:pt x="4038411" y="1918059"/>
                  <a:pt x="3908803" y="1900834"/>
                  <a:pt x="3661410" y="1910398"/>
                </a:cubicBezTo>
                <a:cubicBezTo>
                  <a:pt x="3414017" y="1919962"/>
                  <a:pt x="3435777" y="1888943"/>
                  <a:pt x="3307080" y="1910398"/>
                </a:cubicBezTo>
                <a:cubicBezTo>
                  <a:pt x="3178383" y="1931853"/>
                  <a:pt x="2866912" y="1831784"/>
                  <a:pt x="2480310" y="1910398"/>
                </a:cubicBezTo>
                <a:cubicBezTo>
                  <a:pt x="2093708" y="1989012"/>
                  <a:pt x="2065516" y="1860925"/>
                  <a:pt x="1889760" y="1910398"/>
                </a:cubicBezTo>
                <a:cubicBezTo>
                  <a:pt x="1714004" y="1959871"/>
                  <a:pt x="1442731" y="1893099"/>
                  <a:pt x="1062990" y="1910398"/>
                </a:cubicBezTo>
                <a:cubicBezTo>
                  <a:pt x="683249" y="1927697"/>
                  <a:pt x="345930" y="1868427"/>
                  <a:pt x="0" y="1910398"/>
                </a:cubicBezTo>
                <a:cubicBezTo>
                  <a:pt x="-14524" y="1772868"/>
                  <a:pt x="52142" y="1584317"/>
                  <a:pt x="0" y="1451902"/>
                </a:cubicBezTo>
                <a:cubicBezTo>
                  <a:pt x="-52142" y="1319487"/>
                  <a:pt x="39153" y="1088043"/>
                  <a:pt x="0" y="993407"/>
                </a:cubicBezTo>
                <a:cubicBezTo>
                  <a:pt x="-39153" y="898771"/>
                  <a:pt x="3151" y="609986"/>
                  <a:pt x="0" y="496703"/>
                </a:cubicBezTo>
                <a:cubicBezTo>
                  <a:pt x="-3151" y="383420"/>
                  <a:pt x="25837" y="22483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6000" b="1" dirty="0" err="1">
                <a:solidFill>
                  <a:srgbClr val="FFFFFF"/>
                </a:solidFill>
              </a:rPr>
              <a:t>Profundizamos</a:t>
            </a:r>
            <a:r>
              <a:rPr lang="en-US" sz="6000" b="1" dirty="0">
                <a:solidFill>
                  <a:srgbClr val="FFFFFF"/>
                </a:solidFill>
              </a:rPr>
              <a:t> con las personas </a:t>
            </a:r>
            <a:r>
              <a:rPr lang="en-US" sz="6000" b="1" dirty="0" err="1">
                <a:solidFill>
                  <a:srgbClr val="FFFFFF"/>
                </a:solidFill>
              </a:rPr>
              <a:t>cuando</a:t>
            </a:r>
            <a:r>
              <a:rPr lang="en-US" sz="6000" b="1" dirty="0">
                <a:solidFill>
                  <a:srgbClr val="FFFFFF"/>
                </a:solidFill>
              </a:rPr>
              <a:t> las </a:t>
            </a:r>
            <a:r>
              <a:rPr lang="en-US" sz="6000" b="1" dirty="0" err="1">
                <a:solidFill>
                  <a:srgbClr val="FFFFFF"/>
                </a:solidFill>
              </a:rPr>
              <a:t>amamos</a:t>
            </a:r>
            <a:r>
              <a:rPr lang="en-US" sz="6000" b="1" dirty="0">
                <a:solidFill>
                  <a:srgbClr val="FFFFFF"/>
                </a:solidFill>
              </a:rPr>
              <a:t> </a:t>
            </a:r>
            <a:r>
              <a:rPr lang="en-US" sz="6000" b="1" dirty="0" err="1">
                <a:solidFill>
                  <a:srgbClr val="FFFFFF"/>
                </a:solidFill>
              </a:rPr>
              <a:t>genuinamente</a:t>
            </a:r>
            <a:endParaRPr lang="en-US" sz="6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55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E9DB7E-F028-702F-2284-3B055B42B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Los acompañantes profundizan en las relaciones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5838DFD-9AA1-ADFC-96F2-8253409223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14"/>
          <a:stretch/>
        </p:blipFill>
        <p:spPr>
          <a:xfrm>
            <a:off x="4777316" y="710099"/>
            <a:ext cx="6780700" cy="543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1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rgio E. Valdez Sauad: Lucas 5,1-11 A TODOS, VA JESÚS">
            <a:extLst>
              <a:ext uri="{FF2B5EF4-FFF2-40B4-BE49-F238E27FC236}">
                <a16:creationId xmlns:a16="http://schemas.microsoft.com/office/drawing/2014/main" id="{0D6F5FDF-DCE7-D35C-D3AE-9F849D1DD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1" r="1" b="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28" name="CuadroTexto 5">
            <a:extLst>
              <a:ext uri="{FF2B5EF4-FFF2-40B4-BE49-F238E27FC236}">
                <a16:creationId xmlns:a16="http://schemas.microsoft.com/office/drawing/2014/main" id="{6F27D6BE-1BB8-23B2-44AC-26601026B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0256529"/>
              </p:ext>
            </p:extLst>
          </p:nvPr>
        </p:nvGraphicFramePr>
        <p:xfrm>
          <a:off x="321564" y="851549"/>
          <a:ext cx="6192319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CuadroTexto 1">
            <a:extLst>
              <a:ext uri="{FF2B5EF4-FFF2-40B4-BE49-F238E27FC236}">
                <a16:creationId xmlns:a16="http://schemas.microsoft.com/office/drawing/2014/main" id="{B78E56F7-D9E1-D211-9832-51AA40ECE8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4811184"/>
              </p:ext>
            </p:extLst>
          </p:nvPr>
        </p:nvGraphicFramePr>
        <p:xfrm>
          <a:off x="5978151" y="851549"/>
          <a:ext cx="6192319" cy="4726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79140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68FFF83-B7C6-0567-FCC6-8D3BB6B83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3845"/>
          <a:stretch/>
        </p:blipFill>
        <p:spPr bwMode="auto">
          <a:xfrm>
            <a:off x="4426858" y="3429004"/>
            <a:ext cx="7765144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5 Consejos para escuchar mejor - Human Performance">
            <a:extLst>
              <a:ext uri="{FF2B5EF4-FFF2-40B4-BE49-F238E27FC236}">
                <a16:creationId xmlns:a16="http://schemas.microsoft.com/office/drawing/2014/main" id="{3F18702D-D0C5-6E9E-F552-A64A20B89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6592"/>
          <a:stretch/>
        </p:blipFill>
        <p:spPr bwMode="auto">
          <a:xfrm>
            <a:off x="4426853" y="-3"/>
            <a:ext cx="7765146" cy="343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8650ECA-A93A-B694-B3E6-B7548A886E86}"/>
              </a:ext>
            </a:extLst>
          </p:cNvPr>
          <p:cNvSpPr txBox="1"/>
          <p:nvPr/>
        </p:nvSpPr>
        <p:spPr>
          <a:xfrm>
            <a:off x="100474" y="396934"/>
            <a:ext cx="4593224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s-ES_tradnl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Cómo podemos hacer esto de manera práctica?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7AF2293-737D-EE21-501B-F5B2EB7112AA}"/>
              </a:ext>
            </a:extLst>
          </p:cNvPr>
          <p:cNvSpPr txBox="1"/>
          <p:nvPr/>
        </p:nvSpPr>
        <p:spPr>
          <a:xfrm>
            <a:off x="0" y="2616266"/>
            <a:ext cx="4426850" cy="384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60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tx1">
                    <a:alpha val="60000"/>
                  </a:schemeClr>
                </a:solidFill>
              </a:rPr>
              <a:t>Escuchar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3200" dirty="0">
                <a:solidFill>
                  <a:schemeClr val="tx1">
                    <a:alpha val="60000"/>
                  </a:schemeClr>
                </a:solidFill>
              </a:rPr>
              <a:t>Practicar los cinco niveles de comunicación</a:t>
            </a:r>
          </a:p>
        </p:txBody>
      </p:sp>
    </p:spTree>
    <p:extLst>
      <p:ext uri="{BB962C8B-B14F-4D97-AF65-F5344CB8AC3E}">
        <p14:creationId xmlns:p14="http://schemas.microsoft.com/office/powerpoint/2010/main" val="505094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l extraño caso de la mujer que no podía escuchar la voz de los hombres">
            <a:extLst>
              <a:ext uri="{FF2B5EF4-FFF2-40B4-BE49-F238E27FC236}">
                <a16:creationId xmlns:a16="http://schemas.microsoft.com/office/drawing/2014/main" id="{C3AF0D1E-4798-E9D0-8356-248918656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360" y="1804936"/>
            <a:ext cx="5498914" cy="28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46A9D92-F9B1-FEDE-B831-796C64BE4A10}"/>
              </a:ext>
            </a:extLst>
          </p:cNvPr>
          <p:cNvSpPr txBox="1"/>
          <p:nvPr/>
        </p:nvSpPr>
        <p:spPr>
          <a:xfrm>
            <a:off x="6096001" y="384960"/>
            <a:ext cx="6096000" cy="13234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_tradnl" sz="2000" b="1" i="0" dirty="0">
                <a:solidFill>
                  <a:schemeClr val="tx1"/>
                </a:solidFill>
                <a:effectLst/>
              </a:rPr>
              <a:t>Mis amados hermanos, quiero que entiendan lo siguiente: todos ustedes deben ser </a:t>
            </a:r>
            <a:r>
              <a:rPr lang="es-ES_tradnl" sz="2000" b="1" i="0" dirty="0">
                <a:solidFill>
                  <a:schemeClr val="bg1"/>
                </a:solidFill>
                <a:effectLst/>
                <a:highlight>
                  <a:srgbClr val="FFFF00"/>
                </a:highlight>
              </a:rPr>
              <a:t>rápidos para escuchar</a:t>
            </a:r>
            <a:r>
              <a:rPr lang="es-ES_tradnl" sz="2000" b="1" i="0" dirty="0">
                <a:solidFill>
                  <a:schemeClr val="tx1"/>
                </a:solidFill>
                <a:effectLst/>
              </a:rPr>
              <a:t>, lentos para hablar y lentos para enojarse. Santiago 1:19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0F4C032-6419-1322-C3F0-D386E2CDAE56}"/>
              </a:ext>
            </a:extLst>
          </p:cNvPr>
          <p:cNvSpPr txBox="1"/>
          <p:nvPr/>
        </p:nvSpPr>
        <p:spPr>
          <a:xfrm>
            <a:off x="-4762" y="4900434"/>
            <a:ext cx="6100762" cy="70788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MX" sz="20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Precipitarse a responder </a:t>
            </a:r>
            <a:r>
              <a:rPr lang="es-MX" sz="2000" b="1" i="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antes de escuchar </a:t>
            </a:r>
            <a:r>
              <a:rPr lang="es-MX" sz="20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los hechos es a la vez necio y vergonzoso. Proverbios 18:13</a:t>
            </a:r>
            <a:endParaRPr lang="es-ES_tradnl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CB9D985-1055-FF52-884E-B1427CB72E26}"/>
              </a:ext>
            </a:extLst>
          </p:cNvPr>
          <p:cNvCxnSpPr>
            <a:cxnSpLocks/>
            <a:stCxn id="3" idx="1"/>
            <a:endCxn id="5" idx="3"/>
          </p:cNvCxnSpPr>
          <p:nvPr/>
        </p:nvCxnSpPr>
        <p:spPr>
          <a:xfrm flipH="1">
            <a:off x="6096000" y="1046680"/>
            <a:ext cx="1" cy="420769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AC4A1B3D-76D5-3E47-205D-BC6C381AF830}"/>
              </a:ext>
            </a:extLst>
          </p:cNvPr>
          <p:cNvSpPr/>
          <p:nvPr/>
        </p:nvSpPr>
        <p:spPr>
          <a:xfrm>
            <a:off x="6226360" y="3310957"/>
            <a:ext cx="5498905" cy="1323439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MX" sz="20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M</a:t>
            </a:r>
            <a:r>
              <a:rPr lang="es-MX" sz="20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e da toda su atención cuando hablo.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MX" sz="20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Hace preguntas despues de escuchar.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MX" sz="20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Usa expresiones faci</a:t>
            </a:r>
            <a:r>
              <a:rPr lang="es-MX" sz="20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ales para comunicar que está escuchando</a:t>
            </a:r>
            <a:endParaRPr lang="es-MX" sz="2000" b="1" cap="none" spc="0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76" name="Picture 4" descr="Signos que indican que la otra persona no te escucha">
            <a:extLst>
              <a:ext uri="{FF2B5EF4-FFF2-40B4-BE49-F238E27FC236}">
                <a16:creationId xmlns:a16="http://schemas.microsoft.com/office/drawing/2014/main" id="{9A01FAC1-9494-03A5-7BD5-3369CDC6A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4" y="1804936"/>
            <a:ext cx="5498909" cy="28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D4DE627F-0AAF-B27B-3EFD-846D84D5E564}"/>
              </a:ext>
            </a:extLst>
          </p:cNvPr>
          <p:cNvSpPr/>
          <p:nvPr/>
        </p:nvSpPr>
        <p:spPr>
          <a:xfrm>
            <a:off x="69449" y="3622874"/>
            <a:ext cx="5559818" cy="1015663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MX" sz="20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Me interrumpe cuando hablo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MX" sz="2000" b="1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</a:rPr>
              <a:t>Nunca me mira cuando hablo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s-MX" sz="2000" b="1" cap="none" spc="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Siempre tiene prisa y habla de su día ocupado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F24B85-1B5E-EE59-BD43-E15F71D59045}"/>
              </a:ext>
            </a:extLst>
          </p:cNvPr>
          <p:cNvSpPr txBox="1"/>
          <p:nvPr/>
        </p:nvSpPr>
        <p:spPr>
          <a:xfrm>
            <a:off x="814388" y="5916097"/>
            <a:ext cx="11115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Escuchar el trasfondo de una persona nos da mayor revelación de su vida y ayuda a identificar un área de crecimiento</a:t>
            </a:r>
          </a:p>
        </p:txBody>
      </p:sp>
    </p:spTree>
    <p:extLst>
      <p:ext uri="{BB962C8B-B14F-4D97-AF65-F5344CB8AC3E}">
        <p14:creationId xmlns:p14="http://schemas.microsoft.com/office/powerpoint/2010/main" val="3193048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0" name="Rectangle 410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El osado proyecto que pretende salvar a Ciudad del Cabo de quedarse sin  agua: un gigantesco iceberg de la Antártida - Infobae">
            <a:extLst>
              <a:ext uri="{FF2B5EF4-FFF2-40B4-BE49-F238E27FC236}">
                <a16:creationId xmlns:a16="http://schemas.microsoft.com/office/drawing/2014/main" id="{65B9B2FB-9792-EE09-1B6A-16CD2C82FE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89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2" name="Rectangle 41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924FD73-C582-6318-CC76-0FCCA429CC3E}"/>
              </a:ext>
            </a:extLst>
          </p:cNvPr>
          <p:cNvSpPr txBox="1"/>
          <p:nvPr/>
        </p:nvSpPr>
        <p:spPr>
          <a:xfrm>
            <a:off x="5626237" y="1021118"/>
            <a:ext cx="6336861" cy="1066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/>
              <a:t>Las </a:t>
            </a:r>
            <a:r>
              <a:rPr lang="en-US" sz="2400" b="1" dirty="0" err="1"/>
              <a:t>relaciones</a:t>
            </a:r>
            <a:r>
              <a:rPr lang="en-US" sz="2400" b="1" dirty="0"/>
              <a:t> </a:t>
            </a:r>
            <a:r>
              <a:rPr lang="en-US" sz="2400" b="1" dirty="0" err="1"/>
              <a:t>tendrán</a:t>
            </a:r>
            <a:r>
              <a:rPr lang="en-US" sz="2400" b="1" dirty="0"/>
              <a:t> la </a:t>
            </a:r>
            <a:r>
              <a:rPr lang="en-US" sz="2400" b="1" dirty="0" err="1"/>
              <a:t>calidad</a:t>
            </a:r>
            <a:r>
              <a:rPr lang="en-US" sz="2400" b="1" dirty="0"/>
              <a:t> que </a:t>
            </a:r>
            <a:r>
              <a:rPr lang="en-US" sz="2400" b="1" dirty="0" err="1"/>
              <a:t>tenga</a:t>
            </a:r>
            <a:r>
              <a:rPr lang="en-US" sz="2400" b="1" dirty="0"/>
              <a:t> la </a:t>
            </a:r>
            <a:r>
              <a:rPr lang="en-US" sz="2400" b="1" dirty="0" err="1"/>
              <a:t>comunicación</a:t>
            </a:r>
            <a:r>
              <a:rPr lang="en-US" sz="2400" b="1" dirty="0"/>
              <a:t> entre las personas.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3526791-2530-576A-C3FA-8BF5B82D309C}"/>
              </a:ext>
            </a:extLst>
          </p:cNvPr>
          <p:cNvSpPr txBox="1"/>
          <p:nvPr/>
        </p:nvSpPr>
        <p:spPr>
          <a:xfrm>
            <a:off x="1528364" y="192134"/>
            <a:ext cx="1793214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1. Lo trillado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577EA6-7344-7988-6157-22B69ADE55F9}"/>
              </a:ext>
            </a:extLst>
          </p:cNvPr>
          <p:cNvSpPr txBox="1"/>
          <p:nvPr/>
        </p:nvSpPr>
        <p:spPr>
          <a:xfrm>
            <a:off x="204805" y="1323405"/>
            <a:ext cx="3116773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2. La información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A253D24-77EB-3BC6-F313-00A631E0295A}"/>
              </a:ext>
            </a:extLst>
          </p:cNvPr>
          <p:cNvSpPr txBox="1"/>
          <p:nvPr/>
        </p:nvSpPr>
        <p:spPr>
          <a:xfrm>
            <a:off x="-3047" y="2916343"/>
            <a:ext cx="3597477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3. Los juicios y valores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AA718F0-3CBF-B857-6022-0E24220090FE}"/>
              </a:ext>
            </a:extLst>
          </p:cNvPr>
          <p:cNvSpPr txBox="1"/>
          <p:nvPr/>
        </p:nvSpPr>
        <p:spPr>
          <a:xfrm>
            <a:off x="60124" y="4286853"/>
            <a:ext cx="3111701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4. Los sentimientos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BD84B8B-833E-48C2-7278-92BF0E25A804}"/>
              </a:ext>
            </a:extLst>
          </p:cNvPr>
          <p:cNvSpPr txBox="1"/>
          <p:nvPr/>
        </p:nvSpPr>
        <p:spPr>
          <a:xfrm>
            <a:off x="1123184" y="5977550"/>
            <a:ext cx="1891480" cy="46166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5. La cima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A7E56E2-E154-9940-189B-9463522D30CD}"/>
              </a:ext>
            </a:extLst>
          </p:cNvPr>
          <p:cNvSpPr/>
          <p:nvPr/>
        </p:nvSpPr>
        <p:spPr>
          <a:xfrm>
            <a:off x="5680349" y="3299894"/>
            <a:ext cx="6228636" cy="267765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Cuando profundizamos con las personas, entramos en  áreas que estan debajo de la superficie de su vida.</a:t>
            </a:r>
          </a:p>
          <a:p>
            <a:pPr algn="ctr"/>
            <a:endParaRPr lang="es-MX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s-MX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Los acompañantes caminan con las personas de maneras autenticas, para ir debajo de la superfice en la vida de la gente</a:t>
            </a:r>
          </a:p>
        </p:txBody>
      </p:sp>
    </p:spTree>
    <p:extLst>
      <p:ext uri="{BB962C8B-B14F-4D97-AF65-F5344CB8AC3E}">
        <p14:creationId xmlns:p14="http://schemas.microsoft.com/office/powerpoint/2010/main" val="23572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iscipulado, Una Tarea de la Iglesia | Iván Tapia Contardo | Estudios  Biblicos">
            <a:extLst>
              <a:ext uri="{FF2B5EF4-FFF2-40B4-BE49-F238E27FC236}">
                <a16:creationId xmlns:a16="http://schemas.microsoft.com/office/drawing/2014/main" id="{4DD82F69-6A57-696F-55DB-5E1B3A4CC7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0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08D4605-0681-E274-1789-6B7F5E3678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937380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43EF555D-555A-F158-1188-ED1F5BA2DF13}"/>
              </a:ext>
            </a:extLst>
          </p:cNvPr>
          <p:cNvSpPr txBox="1"/>
          <p:nvPr/>
        </p:nvSpPr>
        <p:spPr>
          <a:xfrm>
            <a:off x="242887" y="972290"/>
            <a:ext cx="4471988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200" dirty="0">
                <a:solidFill>
                  <a:schemeClr val="bg1"/>
                </a:solidFill>
              </a:rPr>
              <a:t>1. La conversación trillada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425FB0-6FA8-0A6A-BF9F-1FE7488E149A}"/>
              </a:ext>
            </a:extLst>
          </p:cNvPr>
          <p:cNvSpPr txBox="1"/>
          <p:nvPr/>
        </p:nvSpPr>
        <p:spPr>
          <a:xfrm>
            <a:off x="242887" y="2298794"/>
            <a:ext cx="4471988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200" dirty="0">
                <a:solidFill>
                  <a:schemeClr val="bg1"/>
                </a:solidFill>
              </a:rPr>
              <a:t>2. La comunicación de información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ADF98D6-40A5-4977-BF18-F6C02F38FDFB}"/>
              </a:ext>
            </a:extLst>
          </p:cNvPr>
          <p:cNvSpPr txBox="1"/>
          <p:nvPr/>
        </p:nvSpPr>
        <p:spPr>
          <a:xfrm>
            <a:off x="242887" y="3429000"/>
            <a:ext cx="4471988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200" dirty="0">
                <a:solidFill>
                  <a:schemeClr val="bg1"/>
                </a:solidFill>
              </a:rPr>
              <a:t>3. Las ideas, juicios y valores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C689B64-EF2D-F989-97F9-9642A9D6AD81}"/>
              </a:ext>
            </a:extLst>
          </p:cNvPr>
          <p:cNvSpPr txBox="1"/>
          <p:nvPr/>
        </p:nvSpPr>
        <p:spPr>
          <a:xfrm>
            <a:off x="242887" y="4755504"/>
            <a:ext cx="4471988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200" dirty="0">
                <a:solidFill>
                  <a:schemeClr val="bg1"/>
                </a:solidFill>
              </a:rPr>
              <a:t>4. La comunicación del corazón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6814006-2EB3-51C8-A8A9-7932AB9E1468}"/>
              </a:ext>
            </a:extLst>
          </p:cNvPr>
          <p:cNvSpPr txBox="1"/>
          <p:nvPr/>
        </p:nvSpPr>
        <p:spPr>
          <a:xfrm>
            <a:off x="242887" y="5806752"/>
            <a:ext cx="4471988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200" dirty="0">
                <a:solidFill>
                  <a:schemeClr val="bg1"/>
                </a:solidFill>
              </a:rPr>
              <a:t>5. La comunicación máxima</a:t>
            </a:r>
          </a:p>
        </p:txBody>
      </p:sp>
    </p:spTree>
    <p:extLst>
      <p:ext uri="{BB962C8B-B14F-4D97-AF65-F5344CB8AC3E}">
        <p14:creationId xmlns:p14="http://schemas.microsoft.com/office/powerpoint/2010/main" val="707208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é puedes aprender con las dinámicas de grupo? | Ingredientes que Suman">
            <a:extLst>
              <a:ext uri="{FF2B5EF4-FFF2-40B4-BE49-F238E27FC236}">
                <a16:creationId xmlns:a16="http://schemas.microsoft.com/office/drawing/2014/main" id="{2AFB1CF7-B7F5-7E71-F8B4-D150CA46E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" r="6599" b="1"/>
          <a:stretch/>
        </p:blipFill>
        <p:spPr bwMode="auto">
          <a:xfrm>
            <a:off x="3882570" y="8477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0" name="Group 1030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033" name="Group 1032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034" name="Group 1033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038" name="Freeform: Shape 1037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9" name="Freeform: Shape 1038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5" name="Group 1034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036" name="Freeform: Shape 1035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7" name="Freeform: Shape 1036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02D19E8F-48FA-FBD2-9CD0-7A3D30BC6B06}"/>
              </a:ext>
            </a:extLst>
          </p:cNvPr>
          <p:cNvSpPr txBox="1"/>
          <p:nvPr/>
        </p:nvSpPr>
        <p:spPr>
          <a:xfrm>
            <a:off x="135956" y="329566"/>
            <a:ext cx="461180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>
                <a:solidFill>
                  <a:schemeClr val="bg1"/>
                </a:solidFill>
              </a:rPr>
              <a:t>Actividad.</a:t>
            </a:r>
          </a:p>
          <a:p>
            <a:r>
              <a:rPr lang="es-ES_tradnl" b="1" dirty="0">
                <a:solidFill>
                  <a:schemeClr val="bg1"/>
                </a:solidFill>
              </a:rPr>
              <a:t>Tiempo: </a:t>
            </a:r>
            <a:r>
              <a:rPr lang="es-ES_tradnl" dirty="0">
                <a:solidFill>
                  <a:schemeClr val="bg1"/>
                </a:solidFill>
              </a:rPr>
              <a:t>10 min.</a:t>
            </a:r>
          </a:p>
          <a:p>
            <a:endParaRPr lang="es-ES_tradnl" dirty="0">
              <a:solidFill>
                <a:schemeClr val="bg1"/>
              </a:solidFill>
            </a:endParaRPr>
          </a:p>
          <a:p>
            <a:r>
              <a:rPr lang="es-ES_tradnl" dirty="0">
                <a:solidFill>
                  <a:schemeClr val="bg1"/>
                </a:solidFill>
              </a:rPr>
              <a:t>Formación de cinco equipos (salas).</a:t>
            </a:r>
          </a:p>
          <a:p>
            <a:endParaRPr lang="es-ES_tradnl" dirty="0">
              <a:solidFill>
                <a:schemeClr val="bg1"/>
              </a:solidFill>
            </a:endParaRPr>
          </a:p>
          <a:p>
            <a:r>
              <a:rPr lang="es-ES_tradnl" dirty="0">
                <a:solidFill>
                  <a:schemeClr val="bg1"/>
                </a:solidFill>
              </a:rPr>
              <a:t>Equipo 1. </a:t>
            </a:r>
          </a:p>
          <a:p>
            <a:r>
              <a:rPr lang="es-ES_tradnl" dirty="0">
                <a:solidFill>
                  <a:schemeClr val="bg1"/>
                </a:solidFill>
              </a:rPr>
              <a:t>Buscar un ejemplo de Jesús como buen escucha. </a:t>
            </a:r>
          </a:p>
          <a:p>
            <a:r>
              <a:rPr lang="es-MX" dirty="0">
                <a:solidFill>
                  <a:schemeClr val="bg1"/>
                </a:solidFill>
              </a:rPr>
              <a:t>¿Por qué es tan importante el escuchar para profundizar con la gente?</a:t>
            </a:r>
            <a:endParaRPr lang="es-ES_tradnl" dirty="0">
              <a:solidFill>
                <a:schemeClr val="bg1"/>
              </a:solidFill>
            </a:endParaRPr>
          </a:p>
          <a:p>
            <a:endParaRPr lang="es-ES_tradnl" dirty="0">
              <a:solidFill>
                <a:schemeClr val="bg1"/>
              </a:solidFill>
            </a:endParaRPr>
          </a:p>
          <a:p>
            <a:r>
              <a:rPr lang="es-ES_tradnl" dirty="0">
                <a:solidFill>
                  <a:schemeClr val="bg1"/>
                </a:solidFill>
              </a:rPr>
              <a:t>Equipo 2.</a:t>
            </a:r>
          </a:p>
          <a:p>
            <a:r>
              <a:rPr lang="es-ES_tradnl" dirty="0">
                <a:solidFill>
                  <a:schemeClr val="bg1"/>
                </a:solidFill>
              </a:rPr>
              <a:t>Buscar 10 hábitos malos al momento de escuchar. (diferentes a los del libro CDA.</a:t>
            </a:r>
          </a:p>
          <a:p>
            <a:endParaRPr lang="es-ES_tradnl" dirty="0">
              <a:solidFill>
                <a:schemeClr val="bg1"/>
              </a:solidFill>
            </a:endParaRPr>
          </a:p>
          <a:p>
            <a:r>
              <a:rPr lang="es-ES_tradnl" dirty="0">
                <a:solidFill>
                  <a:schemeClr val="bg1"/>
                </a:solidFill>
              </a:rPr>
              <a:t>Equipo 3. </a:t>
            </a:r>
          </a:p>
          <a:p>
            <a:r>
              <a:rPr lang="es-ES_tradnl" dirty="0">
                <a:solidFill>
                  <a:schemeClr val="bg1"/>
                </a:solidFill>
              </a:rPr>
              <a:t>Buscar un ejemplo del Señor Jesús para el nivel 5 de comunicación</a:t>
            </a:r>
          </a:p>
          <a:p>
            <a:endParaRPr lang="es-ES_tradnl" dirty="0">
              <a:solidFill>
                <a:schemeClr val="bg1"/>
              </a:solidFill>
            </a:endParaRPr>
          </a:p>
          <a:p>
            <a:r>
              <a:rPr lang="es-ES_tradnl" dirty="0">
                <a:solidFill>
                  <a:schemeClr val="bg1"/>
                </a:solidFill>
              </a:rPr>
              <a:t>Equipo 4. </a:t>
            </a:r>
          </a:p>
          <a:p>
            <a:r>
              <a:rPr lang="es-ES_tradnl" dirty="0">
                <a:solidFill>
                  <a:schemeClr val="bg1"/>
                </a:solidFill>
              </a:rPr>
              <a:t>Buscar un ejemplo de un personaje en la biblia para el nivel 5 de comunicación</a:t>
            </a:r>
          </a:p>
          <a:p>
            <a:endParaRPr lang="es-ES_trad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796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B3AE7C0-BCFC-8B9E-5B80-59C01C4B18A3}"/>
              </a:ext>
            </a:extLst>
          </p:cNvPr>
          <p:cNvSpPr/>
          <p:nvPr/>
        </p:nvSpPr>
        <p:spPr>
          <a:xfrm>
            <a:off x="4573257" y="1112502"/>
            <a:ext cx="7047180" cy="7020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0" kern="1200" cap="none" spc="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Quiero</a:t>
            </a:r>
            <a:r>
              <a:rPr lang="en-US" sz="3200" b="0" kern="120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en-US" sz="3200" b="0" kern="1200" cap="none" spc="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profundizar</a:t>
            </a:r>
            <a:r>
              <a:rPr lang="en-US" sz="3200" b="0" kern="1200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con la </a:t>
            </a:r>
            <a:r>
              <a:rPr lang="en-US" sz="3200" b="0" kern="1200" cap="none" spc="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gente</a:t>
            </a:r>
            <a:endParaRPr lang="en-US" sz="3200" b="0" kern="1200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03366B7-A645-C4EC-4A64-C4FB22C08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372" y="969264"/>
            <a:ext cx="3861783" cy="4919472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1726191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663</Words>
  <Application>Microsoft Macintosh PowerPoint</Application>
  <PresentationFormat>Panorámica</PresentationFormat>
  <Paragraphs>92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Tema de Office</vt:lpstr>
      <vt:lpstr>LOS CAMINOS DEL ACOMPAÑANTE</vt:lpstr>
      <vt:lpstr>Los acompañantes profundizan en las relaciones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CAMINOS DEL ACOMPAÑANTE</dc:title>
  <dc:creator>Eddy J. Vazquez Sanchez</dc:creator>
  <cp:lastModifiedBy>Eddy J. Vazquez Sanchez</cp:lastModifiedBy>
  <cp:revision>1</cp:revision>
  <dcterms:created xsi:type="dcterms:W3CDTF">2022-09-28T02:58:00Z</dcterms:created>
  <dcterms:modified xsi:type="dcterms:W3CDTF">2022-09-29T01:29:58Z</dcterms:modified>
</cp:coreProperties>
</file>