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6.jfif" ContentType="image/unknown"/>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7" r:id="rId1"/>
  </p:sldMasterIdLst>
  <p:notesMasterIdLst>
    <p:notesMasterId r:id="rId14"/>
  </p:notesMasterIdLst>
  <p:sldIdLst>
    <p:sldId id="256" r:id="rId2"/>
    <p:sldId id="257" r:id="rId3"/>
    <p:sldId id="260" r:id="rId4"/>
    <p:sldId id="258" r:id="rId5"/>
    <p:sldId id="262" r:id="rId6"/>
    <p:sldId id="269" r:id="rId7"/>
    <p:sldId id="270" r:id="rId8"/>
    <p:sldId id="266" r:id="rId9"/>
    <p:sldId id="271" r:id="rId10"/>
    <p:sldId id="273" r:id="rId11"/>
    <p:sldId id="263" r:id="rId12"/>
    <p:sldId id="272" r:id="rId1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81C2C35-DA14-4B55-A260-76D6B1178C4B}">
  <a:tblStyle styleId="{881C2C35-DA14-4B55-A260-76D6B1178C4B}" styleName="Table_0">
    <a:wholeTbl>
      <a:tcTxStyle b="off" i="off">
        <a:font>
          <a:latin typeface="Calibri"/>
          <a:ea typeface="Calibri"/>
          <a:cs typeface="Calibri"/>
        </a:font>
        <a:srgbClr val="F6987E"/>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fill>
          <a:solidFill>
            <a:srgbClr val="F0F0F0"/>
          </a:solidFill>
        </a:fill>
      </a:tcStyle>
    </a:wholeTbl>
    <a:band1H>
      <a:tcTxStyle/>
      <a:tcStyle>
        <a:tcBdr/>
        <a:fill>
          <a:solidFill>
            <a:srgbClr val="E0E0E0"/>
          </a:solidFill>
        </a:fill>
      </a:tcStyle>
    </a:band1H>
    <a:band2H>
      <a:tcTxStyle/>
      <a:tcStyle>
        <a:tcBdr/>
      </a:tcStyle>
    </a:band2H>
    <a:band1V>
      <a:tcTxStyle/>
      <a:tcStyle>
        <a:tcBdr/>
        <a:fill>
          <a:solidFill>
            <a:srgbClr val="E0E0E0"/>
          </a:solidFill>
        </a:fill>
      </a:tcStyle>
    </a:band1V>
    <a:band2V>
      <a:tcTxStyle/>
      <a:tcStyle>
        <a:tcBdr/>
      </a:tcStyle>
    </a:band2V>
    <a:lastCol>
      <a:tcTxStyle b="on" i="off">
        <a:font>
          <a:latin typeface="Calibri"/>
          <a:ea typeface="Calibri"/>
          <a:cs typeface="Calibri"/>
        </a:font>
        <a:srgbClr val="000000"/>
      </a:tcTxStyle>
      <a:tcStyle>
        <a:tcBdr/>
        <a:fill>
          <a:solidFill>
            <a:srgbClr val="A5A5A5"/>
          </a:solidFill>
        </a:fill>
      </a:tcStyle>
    </a:lastCol>
    <a:firstCol>
      <a:tcTxStyle b="on" i="off">
        <a:font>
          <a:latin typeface="Calibri"/>
          <a:ea typeface="Calibri"/>
          <a:cs typeface="Calibri"/>
        </a:font>
        <a:srgbClr val="000000"/>
      </a:tcTxStyle>
      <a:tcStyle>
        <a:tcBdr/>
        <a:fill>
          <a:solidFill>
            <a:srgbClr val="A5A5A5"/>
          </a:solidFill>
        </a:fill>
      </a:tcStyle>
    </a:firstCol>
    <a:lastRow>
      <a:tcTxStyle b="on" i="off">
        <a:font>
          <a:latin typeface="Calibri"/>
          <a:ea typeface="Calibri"/>
          <a:cs typeface="Calibri"/>
        </a:font>
        <a:srgbClr val="000000"/>
      </a:tcTxStyle>
      <a:tcStyle>
        <a:tcBdr>
          <a:top>
            <a:ln w="38100" cap="flat" cmpd="sng">
              <a:solidFill>
                <a:srgbClr val="000000"/>
              </a:solidFill>
              <a:prstDash val="solid"/>
              <a:round/>
              <a:headEnd type="none" w="sm" len="sm"/>
              <a:tailEnd type="none" w="sm" len="sm"/>
            </a:ln>
          </a:top>
        </a:tcBdr>
        <a:fill>
          <a:solidFill>
            <a:srgbClr val="A5A5A5"/>
          </a:solidFill>
        </a:fill>
      </a:tcStyle>
    </a:lastRow>
    <a:seCell>
      <a:tcTxStyle/>
      <a:tcStyle>
        <a:tcBdr/>
      </a:tcStyle>
    </a:seCell>
    <a:swCell>
      <a:tcTxStyle/>
      <a:tcStyle>
        <a:tcBdr/>
      </a:tcStyle>
    </a:swCell>
    <a:firstRow>
      <a:tcTxStyle b="on" i="off">
        <a:font>
          <a:latin typeface="Calibri"/>
          <a:ea typeface="Calibri"/>
          <a:cs typeface="Calibri"/>
        </a:font>
        <a:srgbClr val="000000"/>
      </a:tcTxStyle>
      <a:tcStyle>
        <a:tcBdr>
          <a:bottom>
            <a:ln w="38100" cap="flat" cmpd="sng">
              <a:solidFill>
                <a:srgbClr val="000000"/>
              </a:solidFill>
              <a:prstDash val="solid"/>
              <a:round/>
              <a:headEnd type="none" w="sm" len="sm"/>
              <a:tailEnd type="none" w="sm" len="sm"/>
            </a:ln>
          </a:bottom>
        </a:tcBdr>
        <a:fill>
          <a:solidFill>
            <a:srgbClr val="A5A5A5"/>
          </a:solidFill>
        </a:fill>
      </a:tcStyle>
    </a:firstRow>
    <a:neCell>
      <a:tcTxStyle/>
      <a:tcStyle>
        <a:tcBdr/>
      </a:tcStyle>
    </a:neCell>
    <a:nwCell>
      <a:tcTxStyle/>
      <a:tcStyle>
        <a:tcBdr/>
      </a:tcStyle>
    </a:nwCell>
  </a:tblStyle>
  <a:tblStyle styleId="{5979E170-680D-4385-9187-1B0EE2805E17}"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93" d="100"/>
          <a:sy n="93" d="100"/>
        </p:scale>
        <p:origin x="726" y="7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berto hernandez" userId="5fcaa64675254ec3" providerId="LiveId" clId="{CCEAFF17-C102-4C52-AC36-0A63686B4139}"/>
    <pc:docChg chg="undo redo custSel addSld delSld modSld sldOrd delMainMaster">
      <pc:chgData name="alberto hernandez" userId="5fcaa64675254ec3" providerId="LiveId" clId="{CCEAFF17-C102-4C52-AC36-0A63686B4139}" dt="2022-10-14T02:46:20.934" v="4179"/>
      <pc:docMkLst>
        <pc:docMk/>
      </pc:docMkLst>
      <pc:sldChg chg="modSp mod">
        <pc:chgData name="alberto hernandez" userId="5fcaa64675254ec3" providerId="LiveId" clId="{CCEAFF17-C102-4C52-AC36-0A63686B4139}" dt="2022-10-14T02:18:30.794" v="3792" actId="20577"/>
        <pc:sldMkLst>
          <pc:docMk/>
          <pc:sldMk cId="0" sldId="256"/>
        </pc:sldMkLst>
        <pc:spChg chg="mod">
          <ac:chgData name="alberto hernandez" userId="5fcaa64675254ec3" providerId="LiveId" clId="{CCEAFF17-C102-4C52-AC36-0A63686B4139}" dt="2022-10-12T05:59:53.129" v="27" actId="1035"/>
          <ac:spMkLst>
            <pc:docMk/>
            <pc:sldMk cId="0" sldId="256"/>
            <ac:spMk id="113" creationId="{00000000-0000-0000-0000-000000000000}"/>
          </ac:spMkLst>
        </pc:spChg>
        <pc:spChg chg="mod">
          <ac:chgData name="alberto hernandez" userId="5fcaa64675254ec3" providerId="LiveId" clId="{CCEAFF17-C102-4C52-AC36-0A63686B4139}" dt="2022-10-14T02:18:30.794" v="3792" actId="20577"/>
          <ac:spMkLst>
            <pc:docMk/>
            <pc:sldMk cId="0" sldId="256"/>
            <ac:spMk id="118" creationId="{00000000-0000-0000-0000-000000000000}"/>
          </ac:spMkLst>
        </pc:spChg>
      </pc:sldChg>
      <pc:sldChg chg="addSp delSp modSp mod modAnim">
        <pc:chgData name="alberto hernandez" userId="5fcaa64675254ec3" providerId="LiveId" clId="{CCEAFF17-C102-4C52-AC36-0A63686B4139}" dt="2022-10-14T02:18:59.805" v="3794"/>
        <pc:sldMkLst>
          <pc:docMk/>
          <pc:sldMk cId="0" sldId="257"/>
        </pc:sldMkLst>
        <pc:spChg chg="add mod">
          <ac:chgData name="alberto hernandez" userId="5fcaa64675254ec3" providerId="LiveId" clId="{CCEAFF17-C102-4C52-AC36-0A63686B4139}" dt="2022-10-12T06:20:34.206" v="183" actId="20577"/>
          <ac:spMkLst>
            <pc:docMk/>
            <pc:sldMk cId="0" sldId="257"/>
            <ac:spMk id="3" creationId="{D241CC20-452C-1950-DC84-DDF92A1978E9}"/>
          </ac:spMkLst>
        </pc:spChg>
        <pc:spChg chg="add mod">
          <ac:chgData name="alberto hernandez" userId="5fcaa64675254ec3" providerId="LiveId" clId="{CCEAFF17-C102-4C52-AC36-0A63686B4139}" dt="2022-10-12T06:26:48.841" v="667" actId="313"/>
          <ac:spMkLst>
            <pc:docMk/>
            <pc:sldMk cId="0" sldId="257"/>
            <ac:spMk id="8" creationId="{67BC069A-9580-7255-AF51-C3A1711709C0}"/>
          </ac:spMkLst>
        </pc:spChg>
        <pc:spChg chg="add mod">
          <ac:chgData name="alberto hernandez" userId="5fcaa64675254ec3" providerId="LiveId" clId="{CCEAFF17-C102-4C52-AC36-0A63686B4139}" dt="2022-10-12T06:25:38.337" v="570" actId="20577"/>
          <ac:spMkLst>
            <pc:docMk/>
            <pc:sldMk cId="0" sldId="257"/>
            <ac:spMk id="9" creationId="{C55790DB-D481-94DA-8A91-2A2C24972A68}"/>
          </ac:spMkLst>
        </pc:spChg>
        <pc:spChg chg="add mod">
          <ac:chgData name="alberto hernandez" userId="5fcaa64675254ec3" providerId="LiveId" clId="{CCEAFF17-C102-4C52-AC36-0A63686B4139}" dt="2022-10-12T06:27:55.823" v="750" actId="20577"/>
          <ac:spMkLst>
            <pc:docMk/>
            <pc:sldMk cId="0" sldId="257"/>
            <ac:spMk id="10" creationId="{026150F5-CFCD-375B-A7FD-27D43EBA72A6}"/>
          </ac:spMkLst>
        </pc:spChg>
        <pc:spChg chg="add mod">
          <ac:chgData name="alberto hernandez" userId="5fcaa64675254ec3" providerId="LiveId" clId="{CCEAFF17-C102-4C52-AC36-0A63686B4139}" dt="2022-10-12T06:37:53.739" v="1180" actId="2085"/>
          <ac:spMkLst>
            <pc:docMk/>
            <pc:sldMk cId="0" sldId="257"/>
            <ac:spMk id="34" creationId="{DA58E8C3-01AE-F94F-5D17-37769077365A}"/>
          </ac:spMkLst>
        </pc:spChg>
        <pc:spChg chg="add mod">
          <ac:chgData name="alberto hernandez" userId="5fcaa64675254ec3" providerId="LiveId" clId="{CCEAFF17-C102-4C52-AC36-0A63686B4139}" dt="2022-10-12T06:39:32.890" v="1297" actId="14100"/>
          <ac:spMkLst>
            <pc:docMk/>
            <pc:sldMk cId="0" sldId="257"/>
            <ac:spMk id="35" creationId="{00C0E7A5-B817-428C-7E14-01FB0690CABA}"/>
          </ac:spMkLst>
        </pc:spChg>
        <pc:spChg chg="mod">
          <ac:chgData name="alberto hernandez" userId="5fcaa64675254ec3" providerId="LiveId" clId="{CCEAFF17-C102-4C52-AC36-0A63686B4139}" dt="2022-10-12T06:49:16.358" v="1373" actId="20577"/>
          <ac:spMkLst>
            <pc:docMk/>
            <pc:sldMk cId="0" sldId="257"/>
            <ac:spMk id="123" creationId="{00000000-0000-0000-0000-000000000000}"/>
          </ac:spMkLst>
        </pc:spChg>
        <pc:spChg chg="del">
          <ac:chgData name="alberto hernandez" userId="5fcaa64675254ec3" providerId="LiveId" clId="{CCEAFF17-C102-4C52-AC36-0A63686B4139}" dt="2022-10-12T06:00:14.757" v="28" actId="478"/>
          <ac:spMkLst>
            <pc:docMk/>
            <pc:sldMk cId="0" sldId="257"/>
            <ac:spMk id="124" creationId="{00000000-0000-0000-0000-000000000000}"/>
          </ac:spMkLst>
        </pc:spChg>
        <pc:spChg chg="del">
          <ac:chgData name="alberto hernandez" userId="5fcaa64675254ec3" providerId="LiveId" clId="{CCEAFF17-C102-4C52-AC36-0A63686B4139}" dt="2022-10-12T06:00:34.569" v="29" actId="478"/>
          <ac:spMkLst>
            <pc:docMk/>
            <pc:sldMk cId="0" sldId="257"/>
            <ac:spMk id="126" creationId="{00000000-0000-0000-0000-000000000000}"/>
          </ac:spMkLst>
        </pc:spChg>
        <pc:spChg chg="mod">
          <ac:chgData name="alberto hernandez" userId="5fcaa64675254ec3" providerId="LiveId" clId="{CCEAFF17-C102-4C52-AC36-0A63686B4139}" dt="2022-10-14T02:18:59.805" v="3794"/>
          <ac:spMkLst>
            <pc:docMk/>
            <pc:sldMk cId="0" sldId="257"/>
            <ac:spMk id="128" creationId="{00000000-0000-0000-0000-000000000000}"/>
          </ac:spMkLst>
        </pc:spChg>
        <pc:picChg chg="add mod ord">
          <ac:chgData name="alberto hernandez" userId="5fcaa64675254ec3" providerId="LiveId" clId="{CCEAFF17-C102-4C52-AC36-0A63686B4139}" dt="2022-10-12T06:34:00.199" v="1088" actId="1076"/>
          <ac:picMkLst>
            <pc:docMk/>
            <pc:sldMk cId="0" sldId="257"/>
            <ac:picMk id="5" creationId="{6FF8591A-5A12-239A-BE38-E7F1ECFEDE74}"/>
          </ac:picMkLst>
        </pc:picChg>
        <pc:cxnChg chg="add mod">
          <ac:chgData name="alberto hernandez" userId="5fcaa64675254ec3" providerId="LiveId" clId="{CCEAFF17-C102-4C52-AC36-0A63686B4139}" dt="2022-10-12T06:35:12.961" v="1098" actId="692"/>
          <ac:cxnSpMkLst>
            <pc:docMk/>
            <pc:sldMk cId="0" sldId="257"/>
            <ac:cxnSpMk id="7" creationId="{4345E955-C4B0-A297-7D9E-96DA29B5B8D6}"/>
          </ac:cxnSpMkLst>
        </pc:cxnChg>
        <pc:cxnChg chg="add mod">
          <ac:chgData name="alberto hernandez" userId="5fcaa64675254ec3" providerId="LiveId" clId="{CCEAFF17-C102-4C52-AC36-0A63686B4139}" dt="2022-10-12T06:35:06.062" v="1095" actId="692"/>
          <ac:cxnSpMkLst>
            <pc:docMk/>
            <pc:sldMk cId="0" sldId="257"/>
            <ac:cxnSpMk id="11" creationId="{E49EED67-84F9-387B-9681-B413FA27DF93}"/>
          </ac:cxnSpMkLst>
        </pc:cxnChg>
        <pc:cxnChg chg="add mod">
          <ac:chgData name="alberto hernandez" userId="5fcaa64675254ec3" providerId="LiveId" clId="{CCEAFF17-C102-4C52-AC36-0A63686B4139}" dt="2022-10-12T06:35:20.292" v="1101" actId="692"/>
          <ac:cxnSpMkLst>
            <pc:docMk/>
            <pc:sldMk cId="0" sldId="257"/>
            <ac:cxnSpMk id="13" creationId="{4ADA100E-43DE-7752-CFCF-1999202CF1E0}"/>
          </ac:cxnSpMkLst>
        </pc:cxnChg>
        <pc:cxnChg chg="add mod">
          <ac:chgData name="alberto hernandez" userId="5fcaa64675254ec3" providerId="LiveId" clId="{CCEAFF17-C102-4C52-AC36-0A63686B4139}" dt="2022-10-12T06:35:26.433" v="1104" actId="692"/>
          <ac:cxnSpMkLst>
            <pc:docMk/>
            <pc:sldMk cId="0" sldId="257"/>
            <ac:cxnSpMk id="16" creationId="{0E3FC5FB-53A5-C281-3591-6C98BDC43B35}"/>
          </ac:cxnSpMkLst>
        </pc:cxnChg>
        <pc:cxnChg chg="add mod">
          <ac:chgData name="alberto hernandez" userId="5fcaa64675254ec3" providerId="LiveId" clId="{CCEAFF17-C102-4C52-AC36-0A63686B4139}" dt="2022-10-12T06:31:41.919" v="843" actId="1038"/>
          <ac:cxnSpMkLst>
            <pc:docMk/>
            <pc:sldMk cId="0" sldId="257"/>
            <ac:cxnSpMk id="20" creationId="{5098FEE0-5D26-7465-B718-8A75FC952617}"/>
          </ac:cxnSpMkLst>
        </pc:cxnChg>
        <pc:cxnChg chg="add mod">
          <ac:chgData name="alberto hernandez" userId="5fcaa64675254ec3" providerId="LiveId" clId="{CCEAFF17-C102-4C52-AC36-0A63686B4139}" dt="2022-10-12T06:32:30.609" v="980" actId="1038"/>
          <ac:cxnSpMkLst>
            <pc:docMk/>
            <pc:sldMk cId="0" sldId="257"/>
            <ac:cxnSpMk id="21" creationId="{B369C7D3-F784-46E6-88EC-C1FB66CA8E01}"/>
          </ac:cxnSpMkLst>
        </pc:cxnChg>
        <pc:cxnChg chg="add mod">
          <ac:chgData name="alberto hernandez" userId="5fcaa64675254ec3" providerId="LiveId" clId="{CCEAFF17-C102-4C52-AC36-0A63686B4139}" dt="2022-10-12T06:33:05.133" v="987" actId="1036"/>
          <ac:cxnSpMkLst>
            <pc:docMk/>
            <pc:sldMk cId="0" sldId="257"/>
            <ac:cxnSpMk id="23" creationId="{DBCB2AE3-6BF2-EC19-6840-E480696C9C61}"/>
          </ac:cxnSpMkLst>
        </pc:cxnChg>
        <pc:cxnChg chg="add mod">
          <ac:chgData name="alberto hernandez" userId="5fcaa64675254ec3" providerId="LiveId" clId="{CCEAFF17-C102-4C52-AC36-0A63686B4139}" dt="2022-10-12T06:34:26.211" v="1092" actId="14100"/>
          <ac:cxnSpMkLst>
            <pc:docMk/>
            <pc:sldMk cId="0" sldId="257"/>
            <ac:cxnSpMk id="26" creationId="{319C3702-F22C-304C-FF69-0FFF836F620A}"/>
          </ac:cxnSpMkLst>
        </pc:cxnChg>
        <pc:cxnChg chg="add mod">
          <ac:chgData name="alberto hernandez" userId="5fcaa64675254ec3" providerId="LiveId" clId="{CCEAFF17-C102-4C52-AC36-0A63686B4139}" dt="2022-10-12T06:33:58.651" v="1087" actId="14100"/>
          <ac:cxnSpMkLst>
            <pc:docMk/>
            <pc:sldMk cId="0" sldId="257"/>
            <ac:cxnSpMk id="28" creationId="{60B5C92B-9294-1576-4023-C91CA3FA33DF}"/>
          </ac:cxnSpMkLst>
        </pc:cxnChg>
        <pc:cxnChg chg="add mod">
          <ac:chgData name="alberto hernandez" userId="5fcaa64675254ec3" providerId="LiveId" clId="{CCEAFF17-C102-4C52-AC36-0A63686B4139}" dt="2022-10-12T06:34:16.147" v="1091" actId="14100"/>
          <ac:cxnSpMkLst>
            <pc:docMk/>
            <pc:sldMk cId="0" sldId="257"/>
            <ac:cxnSpMk id="31" creationId="{287BB69C-456D-DE56-6CB3-39C3D7A57B20}"/>
          </ac:cxnSpMkLst>
        </pc:cxnChg>
      </pc:sldChg>
      <pc:sldChg chg="addSp delSp modSp mod ord modNotes">
        <pc:chgData name="alberto hernandez" userId="5fcaa64675254ec3" providerId="LiveId" clId="{CCEAFF17-C102-4C52-AC36-0A63686B4139}" dt="2022-10-14T02:20:33.432" v="3806" actId="20577"/>
        <pc:sldMkLst>
          <pc:docMk/>
          <pc:sldMk cId="0" sldId="258"/>
        </pc:sldMkLst>
        <pc:spChg chg="add mod">
          <ac:chgData name="alberto hernandez" userId="5fcaa64675254ec3" providerId="LiveId" clId="{CCEAFF17-C102-4C52-AC36-0A63686B4139}" dt="2022-10-13T15:40:08.525" v="1797"/>
          <ac:spMkLst>
            <pc:docMk/>
            <pc:sldMk cId="0" sldId="258"/>
            <ac:spMk id="2" creationId="{696B69AB-A433-3A8B-9765-160D8B6E8B0A}"/>
          </ac:spMkLst>
        </pc:spChg>
        <pc:spChg chg="mod">
          <ac:chgData name="alberto hernandez" userId="5fcaa64675254ec3" providerId="LiveId" clId="{CCEAFF17-C102-4C52-AC36-0A63686B4139}" dt="2022-10-13T15:16:56.111" v="1662" actId="20577"/>
          <ac:spMkLst>
            <pc:docMk/>
            <pc:sldMk cId="0" sldId="258"/>
            <ac:spMk id="133" creationId="{00000000-0000-0000-0000-000000000000}"/>
          </ac:spMkLst>
        </pc:spChg>
        <pc:spChg chg="mod">
          <ac:chgData name="alberto hernandez" userId="5fcaa64675254ec3" providerId="LiveId" clId="{CCEAFF17-C102-4C52-AC36-0A63686B4139}" dt="2022-10-13T15:19:12.718" v="1671" actId="20577"/>
          <ac:spMkLst>
            <pc:docMk/>
            <pc:sldMk cId="0" sldId="258"/>
            <ac:spMk id="134" creationId="{00000000-0000-0000-0000-000000000000}"/>
          </ac:spMkLst>
        </pc:spChg>
        <pc:spChg chg="mod">
          <ac:chgData name="alberto hernandez" userId="5fcaa64675254ec3" providerId="LiveId" clId="{CCEAFF17-C102-4C52-AC36-0A63686B4139}" dt="2022-10-13T15:40:20.966" v="1806" actId="1035"/>
          <ac:spMkLst>
            <pc:docMk/>
            <pc:sldMk cId="0" sldId="258"/>
            <ac:spMk id="135" creationId="{00000000-0000-0000-0000-000000000000}"/>
          </ac:spMkLst>
        </pc:spChg>
        <pc:spChg chg="mod">
          <ac:chgData name="alberto hernandez" userId="5fcaa64675254ec3" providerId="LiveId" clId="{CCEAFF17-C102-4C52-AC36-0A63686B4139}" dt="2022-10-13T15:27:28.963" v="1723" actId="20577"/>
          <ac:spMkLst>
            <pc:docMk/>
            <pc:sldMk cId="0" sldId="258"/>
            <ac:spMk id="136" creationId="{00000000-0000-0000-0000-000000000000}"/>
          </ac:spMkLst>
        </pc:spChg>
        <pc:spChg chg="mod">
          <ac:chgData name="alberto hernandez" userId="5fcaa64675254ec3" providerId="LiveId" clId="{CCEAFF17-C102-4C52-AC36-0A63686B4139}" dt="2022-10-13T15:30:53.745" v="1740" actId="20577"/>
          <ac:spMkLst>
            <pc:docMk/>
            <pc:sldMk cId="0" sldId="258"/>
            <ac:spMk id="137" creationId="{00000000-0000-0000-0000-000000000000}"/>
          </ac:spMkLst>
        </pc:spChg>
        <pc:spChg chg="mod">
          <ac:chgData name="alberto hernandez" userId="5fcaa64675254ec3" providerId="LiveId" clId="{CCEAFF17-C102-4C52-AC36-0A63686B4139}" dt="2022-10-13T15:32:10.320" v="1755" actId="20577"/>
          <ac:spMkLst>
            <pc:docMk/>
            <pc:sldMk cId="0" sldId="258"/>
            <ac:spMk id="138" creationId="{00000000-0000-0000-0000-000000000000}"/>
          </ac:spMkLst>
        </pc:spChg>
        <pc:spChg chg="del mod">
          <ac:chgData name="alberto hernandez" userId="5fcaa64675254ec3" providerId="LiveId" clId="{CCEAFF17-C102-4C52-AC36-0A63686B4139}" dt="2022-10-13T15:39:17.664" v="1794" actId="478"/>
          <ac:spMkLst>
            <pc:docMk/>
            <pc:sldMk cId="0" sldId="258"/>
            <ac:spMk id="139" creationId="{00000000-0000-0000-0000-000000000000}"/>
          </ac:spMkLst>
        </pc:spChg>
        <pc:spChg chg="mod">
          <ac:chgData name="alberto hernandez" userId="5fcaa64675254ec3" providerId="LiveId" clId="{CCEAFF17-C102-4C52-AC36-0A63686B4139}" dt="2022-10-13T15:37:49.200" v="1791" actId="20577"/>
          <ac:spMkLst>
            <pc:docMk/>
            <pc:sldMk cId="0" sldId="258"/>
            <ac:spMk id="140" creationId="{00000000-0000-0000-0000-000000000000}"/>
          </ac:spMkLst>
        </pc:spChg>
        <pc:spChg chg="mod">
          <ac:chgData name="alberto hernandez" userId="5fcaa64675254ec3" providerId="LiveId" clId="{CCEAFF17-C102-4C52-AC36-0A63686B4139}" dt="2022-10-13T15:38:57.333" v="1792"/>
          <ac:spMkLst>
            <pc:docMk/>
            <pc:sldMk cId="0" sldId="258"/>
            <ac:spMk id="141" creationId="{00000000-0000-0000-0000-000000000000}"/>
          </ac:spMkLst>
        </pc:spChg>
        <pc:spChg chg="mod">
          <ac:chgData name="alberto hernandez" userId="5fcaa64675254ec3" providerId="LiveId" clId="{CCEAFF17-C102-4C52-AC36-0A63686B4139}" dt="2022-10-13T15:36:44.350" v="1775" actId="20577"/>
          <ac:spMkLst>
            <pc:docMk/>
            <pc:sldMk cId="0" sldId="258"/>
            <ac:spMk id="143" creationId="{00000000-0000-0000-0000-000000000000}"/>
          </ac:spMkLst>
        </pc:spChg>
        <pc:spChg chg="mod">
          <ac:chgData name="alberto hernandez" userId="5fcaa64675254ec3" providerId="LiveId" clId="{CCEAFF17-C102-4C52-AC36-0A63686B4139}" dt="2022-10-13T15:31:20.358" v="1742" actId="20577"/>
          <ac:spMkLst>
            <pc:docMk/>
            <pc:sldMk cId="0" sldId="258"/>
            <ac:spMk id="144" creationId="{00000000-0000-0000-0000-000000000000}"/>
          </ac:spMkLst>
        </pc:spChg>
        <pc:spChg chg="mod">
          <ac:chgData name="alberto hernandez" userId="5fcaa64675254ec3" providerId="LiveId" clId="{CCEAFF17-C102-4C52-AC36-0A63686B4139}" dt="2022-10-13T15:37:22.787" v="1777" actId="20577"/>
          <ac:spMkLst>
            <pc:docMk/>
            <pc:sldMk cId="0" sldId="258"/>
            <ac:spMk id="145" creationId="{00000000-0000-0000-0000-000000000000}"/>
          </ac:spMkLst>
        </pc:spChg>
        <pc:spChg chg="del">
          <ac:chgData name="alberto hernandez" userId="5fcaa64675254ec3" providerId="LiveId" clId="{CCEAFF17-C102-4C52-AC36-0A63686B4139}" dt="2022-10-12T07:19:39.525" v="1541" actId="478"/>
          <ac:spMkLst>
            <pc:docMk/>
            <pc:sldMk cId="0" sldId="258"/>
            <ac:spMk id="146" creationId="{00000000-0000-0000-0000-000000000000}"/>
          </ac:spMkLst>
        </pc:spChg>
        <pc:spChg chg="mod">
          <ac:chgData name="alberto hernandez" userId="5fcaa64675254ec3" providerId="LiveId" clId="{CCEAFF17-C102-4C52-AC36-0A63686B4139}" dt="2022-10-12T07:19:44.932" v="1543" actId="20577"/>
          <ac:spMkLst>
            <pc:docMk/>
            <pc:sldMk cId="0" sldId="258"/>
            <ac:spMk id="147" creationId="{00000000-0000-0000-0000-000000000000}"/>
          </ac:spMkLst>
        </pc:spChg>
        <pc:spChg chg="mod">
          <ac:chgData name="alberto hernandez" userId="5fcaa64675254ec3" providerId="LiveId" clId="{CCEAFF17-C102-4C52-AC36-0A63686B4139}" dt="2022-10-14T02:20:33.432" v="3806" actId="20577"/>
          <ac:spMkLst>
            <pc:docMk/>
            <pc:sldMk cId="0" sldId="258"/>
            <ac:spMk id="148" creationId="{00000000-0000-0000-0000-000000000000}"/>
          </ac:spMkLst>
        </pc:spChg>
      </pc:sldChg>
      <pc:sldChg chg="addSp delSp modSp del mod ord">
        <pc:chgData name="alberto hernandez" userId="5fcaa64675254ec3" providerId="LiveId" clId="{CCEAFF17-C102-4C52-AC36-0A63686B4139}" dt="2022-10-13T19:03:35.874" v="3180" actId="47"/>
        <pc:sldMkLst>
          <pc:docMk/>
          <pc:sldMk cId="0" sldId="259"/>
        </pc:sldMkLst>
        <pc:spChg chg="add del mod">
          <ac:chgData name="alberto hernandez" userId="5fcaa64675254ec3" providerId="LiveId" clId="{CCEAFF17-C102-4C52-AC36-0A63686B4139}" dt="2022-10-12T07:12:15.519" v="1488" actId="478"/>
          <ac:spMkLst>
            <pc:docMk/>
            <pc:sldMk cId="0" sldId="259"/>
            <ac:spMk id="3" creationId="{93F72A2A-2F0A-8AE3-4DC8-13B35140C331}"/>
          </ac:spMkLst>
        </pc:spChg>
        <pc:spChg chg="add del mod">
          <ac:chgData name="alberto hernandez" userId="5fcaa64675254ec3" providerId="LiveId" clId="{CCEAFF17-C102-4C52-AC36-0A63686B4139}" dt="2022-10-12T07:14:14.377" v="1534" actId="478"/>
          <ac:spMkLst>
            <pc:docMk/>
            <pc:sldMk cId="0" sldId="259"/>
            <ac:spMk id="5" creationId="{D0B7617C-62B7-4015-86E2-3C715482370F}"/>
          </ac:spMkLst>
        </pc:spChg>
        <pc:spChg chg="mod">
          <ac:chgData name="alberto hernandez" userId="5fcaa64675254ec3" providerId="LiveId" clId="{CCEAFF17-C102-4C52-AC36-0A63686B4139}" dt="2022-10-12T07:20:47.643" v="1586" actId="1076"/>
          <ac:spMkLst>
            <pc:docMk/>
            <pc:sldMk cId="0" sldId="259"/>
            <ac:spMk id="155" creationId="{00000000-0000-0000-0000-000000000000}"/>
          </ac:spMkLst>
        </pc:spChg>
        <pc:spChg chg="mod">
          <ac:chgData name="alberto hernandez" userId="5fcaa64675254ec3" providerId="LiveId" clId="{CCEAFF17-C102-4C52-AC36-0A63686B4139}" dt="2022-10-12T07:14:19.120" v="1536" actId="20577"/>
          <ac:spMkLst>
            <pc:docMk/>
            <pc:sldMk cId="0" sldId="259"/>
            <ac:spMk id="156" creationId="{00000000-0000-0000-0000-000000000000}"/>
          </ac:spMkLst>
        </pc:spChg>
        <pc:spChg chg="add del mod">
          <ac:chgData name="alberto hernandez" userId="5fcaa64675254ec3" providerId="LiveId" clId="{CCEAFF17-C102-4C52-AC36-0A63686B4139}" dt="2022-10-12T07:14:19.120" v="1536" actId="20577"/>
          <ac:spMkLst>
            <pc:docMk/>
            <pc:sldMk cId="0" sldId="259"/>
            <ac:spMk id="157" creationId="{00000000-0000-0000-0000-000000000000}"/>
          </ac:spMkLst>
        </pc:spChg>
        <pc:spChg chg="mod">
          <ac:chgData name="alberto hernandez" userId="5fcaa64675254ec3" providerId="LiveId" clId="{CCEAFF17-C102-4C52-AC36-0A63686B4139}" dt="2022-10-12T07:21:03.694" v="1588" actId="20577"/>
          <ac:spMkLst>
            <pc:docMk/>
            <pc:sldMk cId="0" sldId="259"/>
            <ac:spMk id="160" creationId="{00000000-0000-0000-0000-000000000000}"/>
          </ac:spMkLst>
        </pc:spChg>
        <pc:spChg chg="mod">
          <ac:chgData name="alberto hernandez" userId="5fcaa64675254ec3" providerId="LiveId" clId="{CCEAFF17-C102-4C52-AC36-0A63686B4139}" dt="2022-10-12T07:15:31.949" v="1538"/>
          <ac:spMkLst>
            <pc:docMk/>
            <pc:sldMk cId="0" sldId="259"/>
            <ac:spMk id="161" creationId="{00000000-0000-0000-0000-000000000000}"/>
          </ac:spMkLst>
        </pc:spChg>
      </pc:sldChg>
      <pc:sldChg chg="modSp mod ord modNotes">
        <pc:chgData name="alberto hernandez" userId="5fcaa64675254ec3" providerId="LiveId" clId="{CCEAFF17-C102-4C52-AC36-0A63686B4139}" dt="2022-10-14T02:19:45.391" v="3798" actId="20577"/>
        <pc:sldMkLst>
          <pc:docMk/>
          <pc:sldMk cId="0" sldId="260"/>
        </pc:sldMkLst>
        <pc:spChg chg="mod">
          <ac:chgData name="alberto hernandez" userId="5fcaa64675254ec3" providerId="LiveId" clId="{CCEAFF17-C102-4C52-AC36-0A63686B4139}" dt="2022-10-12T06:57:03.711" v="1394" actId="20577"/>
          <ac:spMkLst>
            <pc:docMk/>
            <pc:sldMk cId="0" sldId="260"/>
            <ac:spMk id="166" creationId="{00000000-0000-0000-0000-000000000000}"/>
          </ac:spMkLst>
        </pc:spChg>
        <pc:spChg chg="mod">
          <ac:chgData name="alberto hernandez" userId="5fcaa64675254ec3" providerId="LiveId" clId="{CCEAFF17-C102-4C52-AC36-0A63686B4139}" dt="2022-10-12T07:08:21.532" v="1485" actId="14100"/>
          <ac:spMkLst>
            <pc:docMk/>
            <pc:sldMk cId="0" sldId="260"/>
            <ac:spMk id="167" creationId="{00000000-0000-0000-0000-000000000000}"/>
          </ac:spMkLst>
        </pc:spChg>
        <pc:spChg chg="mod">
          <ac:chgData name="alberto hernandez" userId="5fcaa64675254ec3" providerId="LiveId" clId="{CCEAFF17-C102-4C52-AC36-0A63686B4139}" dt="2022-10-12T07:07:45.568" v="1482" actId="1076"/>
          <ac:spMkLst>
            <pc:docMk/>
            <pc:sldMk cId="0" sldId="260"/>
            <ac:spMk id="170" creationId="{00000000-0000-0000-0000-000000000000}"/>
          </ac:spMkLst>
        </pc:spChg>
        <pc:spChg chg="mod">
          <ac:chgData name="alberto hernandez" userId="5fcaa64675254ec3" providerId="LiveId" clId="{CCEAFF17-C102-4C52-AC36-0A63686B4139}" dt="2022-10-12T07:21:13.519" v="1590" actId="20577"/>
          <ac:spMkLst>
            <pc:docMk/>
            <pc:sldMk cId="0" sldId="260"/>
            <ac:spMk id="171" creationId="{00000000-0000-0000-0000-000000000000}"/>
          </ac:spMkLst>
        </pc:spChg>
        <pc:spChg chg="mod">
          <ac:chgData name="alberto hernandez" userId="5fcaa64675254ec3" providerId="LiveId" clId="{CCEAFF17-C102-4C52-AC36-0A63686B4139}" dt="2022-10-14T02:19:45.391" v="3798" actId="20577"/>
          <ac:spMkLst>
            <pc:docMk/>
            <pc:sldMk cId="0" sldId="260"/>
            <ac:spMk id="172" creationId="{00000000-0000-0000-0000-000000000000}"/>
          </ac:spMkLst>
        </pc:spChg>
        <pc:picChg chg="mod">
          <ac:chgData name="alberto hernandez" userId="5fcaa64675254ec3" providerId="LiveId" clId="{CCEAFF17-C102-4C52-AC36-0A63686B4139}" dt="2022-10-12T07:06:54.373" v="1472" actId="1036"/>
          <ac:picMkLst>
            <pc:docMk/>
            <pc:sldMk cId="0" sldId="260"/>
            <ac:picMk id="169" creationId="{00000000-0000-0000-0000-000000000000}"/>
          </ac:picMkLst>
        </pc:picChg>
      </pc:sldChg>
      <pc:sldChg chg="del">
        <pc:chgData name="alberto hernandez" userId="5fcaa64675254ec3" providerId="LiveId" clId="{CCEAFF17-C102-4C52-AC36-0A63686B4139}" dt="2022-10-12T07:48:48.617" v="1613" actId="47"/>
        <pc:sldMkLst>
          <pc:docMk/>
          <pc:sldMk cId="0" sldId="261"/>
        </pc:sldMkLst>
      </pc:sldChg>
      <pc:sldChg chg="addSp delSp modSp mod">
        <pc:chgData name="alberto hernandez" userId="5fcaa64675254ec3" providerId="LiveId" clId="{CCEAFF17-C102-4C52-AC36-0A63686B4139}" dt="2022-10-14T02:21:15.340" v="3812" actId="20577"/>
        <pc:sldMkLst>
          <pc:docMk/>
          <pc:sldMk cId="0" sldId="262"/>
        </pc:sldMkLst>
        <pc:spChg chg="mod">
          <ac:chgData name="alberto hernandez" userId="5fcaa64675254ec3" providerId="LiveId" clId="{CCEAFF17-C102-4C52-AC36-0A63686B4139}" dt="2022-10-13T15:51:01.794" v="1894" actId="14100"/>
          <ac:spMkLst>
            <pc:docMk/>
            <pc:sldMk cId="0" sldId="262"/>
            <ac:spMk id="197" creationId="{00000000-0000-0000-0000-000000000000}"/>
          </ac:spMkLst>
        </pc:spChg>
        <pc:spChg chg="mod">
          <ac:chgData name="alberto hernandez" userId="5fcaa64675254ec3" providerId="LiveId" clId="{CCEAFF17-C102-4C52-AC36-0A63686B4139}" dt="2022-10-13T15:49:09.965" v="1892" actId="20577"/>
          <ac:spMkLst>
            <pc:docMk/>
            <pc:sldMk cId="0" sldId="262"/>
            <ac:spMk id="198" creationId="{00000000-0000-0000-0000-000000000000}"/>
          </ac:spMkLst>
        </pc:spChg>
        <pc:spChg chg="mod">
          <ac:chgData name="alberto hernandez" userId="5fcaa64675254ec3" providerId="LiveId" clId="{CCEAFF17-C102-4C52-AC36-0A63686B4139}" dt="2022-10-13T17:18:11.966" v="2172" actId="20577"/>
          <ac:spMkLst>
            <pc:docMk/>
            <pc:sldMk cId="0" sldId="262"/>
            <ac:spMk id="199" creationId="{00000000-0000-0000-0000-000000000000}"/>
          </ac:spMkLst>
        </pc:spChg>
        <pc:spChg chg="mod">
          <ac:chgData name="alberto hernandez" userId="5fcaa64675254ec3" providerId="LiveId" clId="{CCEAFF17-C102-4C52-AC36-0A63686B4139}" dt="2022-10-13T16:01:10.490" v="1940" actId="20577"/>
          <ac:spMkLst>
            <pc:docMk/>
            <pc:sldMk cId="0" sldId="262"/>
            <ac:spMk id="200" creationId="{00000000-0000-0000-0000-000000000000}"/>
          </ac:spMkLst>
        </pc:spChg>
        <pc:spChg chg="mod">
          <ac:chgData name="alberto hernandez" userId="5fcaa64675254ec3" providerId="LiveId" clId="{CCEAFF17-C102-4C52-AC36-0A63686B4139}" dt="2022-10-13T16:06:19.457" v="1986" actId="20577"/>
          <ac:spMkLst>
            <pc:docMk/>
            <pc:sldMk cId="0" sldId="262"/>
            <ac:spMk id="201" creationId="{00000000-0000-0000-0000-000000000000}"/>
          </ac:spMkLst>
        </pc:spChg>
        <pc:spChg chg="mod">
          <ac:chgData name="alberto hernandez" userId="5fcaa64675254ec3" providerId="LiveId" clId="{CCEAFF17-C102-4C52-AC36-0A63686B4139}" dt="2022-10-13T17:12:36.423" v="2076" actId="14100"/>
          <ac:spMkLst>
            <pc:docMk/>
            <pc:sldMk cId="0" sldId="262"/>
            <ac:spMk id="202" creationId="{00000000-0000-0000-0000-000000000000}"/>
          </ac:spMkLst>
        </pc:spChg>
        <pc:spChg chg="mod">
          <ac:chgData name="alberto hernandez" userId="5fcaa64675254ec3" providerId="LiveId" clId="{CCEAFF17-C102-4C52-AC36-0A63686B4139}" dt="2022-10-13T19:56:39.604" v="3550" actId="20577"/>
          <ac:spMkLst>
            <pc:docMk/>
            <pc:sldMk cId="0" sldId="262"/>
            <ac:spMk id="203" creationId="{00000000-0000-0000-0000-000000000000}"/>
          </ac:spMkLst>
        </pc:spChg>
        <pc:spChg chg="del">
          <ac:chgData name="alberto hernandez" userId="5fcaa64675254ec3" providerId="LiveId" clId="{CCEAFF17-C102-4C52-AC36-0A63686B4139}" dt="2022-10-13T17:09:43.664" v="1991" actId="478"/>
          <ac:spMkLst>
            <pc:docMk/>
            <pc:sldMk cId="0" sldId="262"/>
            <ac:spMk id="205" creationId="{00000000-0000-0000-0000-000000000000}"/>
          </ac:spMkLst>
        </pc:spChg>
        <pc:spChg chg="del">
          <ac:chgData name="alberto hernandez" userId="5fcaa64675254ec3" providerId="LiveId" clId="{CCEAFF17-C102-4C52-AC36-0A63686B4139}" dt="2022-10-13T17:09:59.113" v="1996" actId="478"/>
          <ac:spMkLst>
            <pc:docMk/>
            <pc:sldMk cId="0" sldId="262"/>
            <ac:spMk id="206" creationId="{00000000-0000-0000-0000-000000000000}"/>
          </ac:spMkLst>
        </pc:spChg>
        <pc:spChg chg="del">
          <ac:chgData name="alberto hernandez" userId="5fcaa64675254ec3" providerId="LiveId" clId="{CCEAFF17-C102-4C52-AC36-0A63686B4139}" dt="2022-10-13T17:12:10.970" v="2074" actId="478"/>
          <ac:spMkLst>
            <pc:docMk/>
            <pc:sldMk cId="0" sldId="262"/>
            <ac:spMk id="207" creationId="{00000000-0000-0000-0000-000000000000}"/>
          </ac:spMkLst>
        </pc:spChg>
        <pc:spChg chg="del">
          <ac:chgData name="alberto hernandez" userId="5fcaa64675254ec3" providerId="LiveId" clId="{CCEAFF17-C102-4C52-AC36-0A63686B4139}" dt="2022-10-13T17:05:52.601" v="1987" actId="478"/>
          <ac:spMkLst>
            <pc:docMk/>
            <pc:sldMk cId="0" sldId="262"/>
            <ac:spMk id="211" creationId="{00000000-0000-0000-0000-000000000000}"/>
          </ac:spMkLst>
        </pc:spChg>
        <pc:spChg chg="del">
          <ac:chgData name="alberto hernandez" userId="5fcaa64675254ec3" providerId="LiveId" clId="{CCEAFF17-C102-4C52-AC36-0A63686B4139}" dt="2022-10-13T17:12:13.455" v="2075" actId="478"/>
          <ac:spMkLst>
            <pc:docMk/>
            <pc:sldMk cId="0" sldId="262"/>
            <ac:spMk id="212" creationId="{00000000-0000-0000-0000-000000000000}"/>
          </ac:spMkLst>
        </pc:spChg>
        <pc:spChg chg="mod">
          <ac:chgData name="alberto hernandez" userId="5fcaa64675254ec3" providerId="LiveId" clId="{CCEAFF17-C102-4C52-AC36-0A63686B4139}" dt="2022-10-13T17:19:15.191" v="2175" actId="20577"/>
          <ac:spMkLst>
            <pc:docMk/>
            <pc:sldMk cId="0" sldId="262"/>
            <ac:spMk id="213" creationId="{00000000-0000-0000-0000-000000000000}"/>
          </ac:spMkLst>
        </pc:spChg>
        <pc:spChg chg="mod">
          <ac:chgData name="alberto hernandez" userId="5fcaa64675254ec3" providerId="LiveId" clId="{CCEAFF17-C102-4C52-AC36-0A63686B4139}" dt="2022-10-14T02:21:15.340" v="3812" actId="20577"/>
          <ac:spMkLst>
            <pc:docMk/>
            <pc:sldMk cId="0" sldId="262"/>
            <ac:spMk id="214" creationId="{00000000-0000-0000-0000-000000000000}"/>
          </ac:spMkLst>
        </pc:spChg>
        <pc:grpChg chg="del">
          <ac:chgData name="alberto hernandez" userId="5fcaa64675254ec3" providerId="LiveId" clId="{CCEAFF17-C102-4C52-AC36-0A63686B4139}" dt="2022-10-13T17:09:57.020" v="1995" actId="478"/>
          <ac:grpSpMkLst>
            <pc:docMk/>
            <pc:sldMk cId="0" sldId="262"/>
            <ac:grpSpMk id="208" creationId="{00000000-0000-0000-0000-000000000000}"/>
          </ac:grpSpMkLst>
        </pc:grpChg>
        <pc:picChg chg="add mod">
          <ac:chgData name="alberto hernandez" userId="5fcaa64675254ec3" providerId="LiveId" clId="{CCEAFF17-C102-4C52-AC36-0A63686B4139}" dt="2022-10-13T17:09:54.511" v="1994" actId="1076"/>
          <ac:picMkLst>
            <pc:docMk/>
            <pc:sldMk cId="0" sldId="262"/>
            <ac:picMk id="3" creationId="{336ECB17-8864-EAD2-EF36-D1BAD0D97120}"/>
          </ac:picMkLst>
        </pc:picChg>
        <pc:picChg chg="add mod">
          <ac:chgData name="alberto hernandez" userId="5fcaa64675254ec3" providerId="LiveId" clId="{CCEAFF17-C102-4C52-AC36-0A63686B4139}" dt="2022-10-13T17:16:10.073" v="2160" actId="14826"/>
          <ac:picMkLst>
            <pc:docMk/>
            <pc:sldMk cId="0" sldId="262"/>
            <ac:picMk id="4" creationId="{0A6EE7AF-BD2A-1716-B6EE-C8BD4A785FF4}"/>
          </ac:picMkLst>
        </pc:picChg>
        <pc:picChg chg="add mod">
          <ac:chgData name="alberto hernandez" userId="5fcaa64675254ec3" providerId="LiveId" clId="{CCEAFF17-C102-4C52-AC36-0A63686B4139}" dt="2022-10-13T17:17:43.507" v="2161" actId="14826"/>
          <ac:picMkLst>
            <pc:docMk/>
            <pc:sldMk cId="0" sldId="262"/>
            <ac:picMk id="5" creationId="{047519E3-EF92-D188-41D3-0F9EF17477C3}"/>
          </ac:picMkLst>
        </pc:picChg>
      </pc:sldChg>
      <pc:sldChg chg="addSp delSp modSp mod ord">
        <pc:chgData name="alberto hernandez" userId="5fcaa64675254ec3" providerId="LiveId" clId="{CCEAFF17-C102-4C52-AC36-0A63686B4139}" dt="2022-10-13T20:03:03.492" v="3595" actId="20577"/>
        <pc:sldMkLst>
          <pc:docMk/>
          <pc:sldMk cId="0" sldId="263"/>
        </pc:sldMkLst>
        <pc:spChg chg="add mod">
          <ac:chgData name="alberto hernandez" userId="5fcaa64675254ec3" providerId="LiveId" clId="{CCEAFF17-C102-4C52-AC36-0A63686B4139}" dt="2022-10-13T19:55:14.702" v="3546" actId="1035"/>
          <ac:spMkLst>
            <pc:docMk/>
            <pc:sldMk cId="0" sldId="263"/>
            <ac:spMk id="2" creationId="{7889617A-2F4B-CC7B-96A8-3378F5028AEB}"/>
          </ac:spMkLst>
        </pc:spChg>
        <pc:spChg chg="mod">
          <ac:chgData name="alberto hernandez" userId="5fcaa64675254ec3" providerId="LiveId" clId="{CCEAFF17-C102-4C52-AC36-0A63686B4139}" dt="2022-10-13T19:54:58.212" v="3520" actId="1035"/>
          <ac:spMkLst>
            <pc:docMk/>
            <pc:sldMk cId="0" sldId="263"/>
            <ac:spMk id="220" creationId="{00000000-0000-0000-0000-000000000000}"/>
          </ac:spMkLst>
        </pc:spChg>
        <pc:spChg chg="mod">
          <ac:chgData name="alberto hernandez" userId="5fcaa64675254ec3" providerId="LiveId" clId="{CCEAFF17-C102-4C52-AC36-0A63686B4139}" dt="2022-10-13T20:03:03.492" v="3595" actId="20577"/>
          <ac:spMkLst>
            <pc:docMk/>
            <pc:sldMk cId="0" sldId="263"/>
            <ac:spMk id="221" creationId="{00000000-0000-0000-0000-000000000000}"/>
          </ac:spMkLst>
        </pc:spChg>
        <pc:spChg chg="del">
          <ac:chgData name="alberto hernandez" userId="5fcaa64675254ec3" providerId="LiveId" clId="{CCEAFF17-C102-4C52-AC36-0A63686B4139}" dt="2022-10-13T19:02:51.691" v="3174" actId="478"/>
          <ac:spMkLst>
            <pc:docMk/>
            <pc:sldMk cId="0" sldId="263"/>
            <ac:spMk id="222" creationId="{00000000-0000-0000-0000-000000000000}"/>
          </ac:spMkLst>
        </pc:spChg>
        <pc:spChg chg="mod">
          <ac:chgData name="alberto hernandez" userId="5fcaa64675254ec3" providerId="LiveId" clId="{CCEAFF17-C102-4C52-AC36-0A63686B4139}" dt="2022-10-13T19:49:14.238" v="3430" actId="12"/>
          <ac:spMkLst>
            <pc:docMk/>
            <pc:sldMk cId="0" sldId="263"/>
            <ac:spMk id="223" creationId="{00000000-0000-0000-0000-000000000000}"/>
          </ac:spMkLst>
        </pc:spChg>
        <pc:spChg chg="mod">
          <ac:chgData name="alberto hernandez" userId="5fcaa64675254ec3" providerId="LiveId" clId="{CCEAFF17-C102-4C52-AC36-0A63686B4139}" dt="2022-10-13T19:02:58.132" v="3176" actId="20577"/>
          <ac:spMkLst>
            <pc:docMk/>
            <pc:sldMk cId="0" sldId="263"/>
            <ac:spMk id="224" creationId="{00000000-0000-0000-0000-000000000000}"/>
          </ac:spMkLst>
        </pc:spChg>
        <pc:spChg chg="mod">
          <ac:chgData name="alberto hernandez" userId="5fcaa64675254ec3" providerId="LiveId" clId="{CCEAFF17-C102-4C52-AC36-0A63686B4139}" dt="2022-10-13T19:39:34.858" v="3241" actId="20577"/>
          <ac:spMkLst>
            <pc:docMk/>
            <pc:sldMk cId="0" sldId="263"/>
            <ac:spMk id="225" creationId="{00000000-0000-0000-0000-000000000000}"/>
          </ac:spMkLst>
        </pc:spChg>
        <pc:picChg chg="add del mod">
          <ac:chgData name="alberto hernandez" userId="5fcaa64675254ec3" providerId="LiveId" clId="{CCEAFF17-C102-4C52-AC36-0A63686B4139}" dt="2022-10-13T19:54:37.092" v="3512" actId="1035"/>
          <ac:picMkLst>
            <pc:docMk/>
            <pc:sldMk cId="0" sldId="263"/>
            <ac:picMk id="219" creationId="{00000000-0000-0000-0000-000000000000}"/>
          </ac:picMkLst>
        </pc:picChg>
      </pc:sldChg>
      <pc:sldChg chg="del">
        <pc:chgData name="alberto hernandez" userId="5fcaa64675254ec3" providerId="LiveId" clId="{CCEAFF17-C102-4C52-AC36-0A63686B4139}" dt="2022-10-12T07:48:27.642" v="1612" actId="47"/>
        <pc:sldMkLst>
          <pc:docMk/>
          <pc:sldMk cId="0" sldId="264"/>
        </pc:sldMkLst>
      </pc:sldChg>
      <pc:sldChg chg="del">
        <pc:chgData name="alberto hernandez" userId="5fcaa64675254ec3" providerId="LiveId" clId="{CCEAFF17-C102-4C52-AC36-0A63686B4139}" dt="2022-10-12T07:48:23.608" v="1611" actId="47"/>
        <pc:sldMkLst>
          <pc:docMk/>
          <pc:sldMk cId="0" sldId="265"/>
        </pc:sldMkLst>
      </pc:sldChg>
      <pc:sldChg chg="addSp delSp modSp mod">
        <pc:chgData name="alberto hernandez" userId="5fcaa64675254ec3" providerId="LiveId" clId="{CCEAFF17-C102-4C52-AC36-0A63686B4139}" dt="2022-10-14T02:24:38.987" v="3827" actId="20577"/>
        <pc:sldMkLst>
          <pc:docMk/>
          <pc:sldMk cId="0" sldId="266"/>
        </pc:sldMkLst>
        <pc:spChg chg="mod">
          <ac:chgData name="alberto hernandez" userId="5fcaa64675254ec3" providerId="LiveId" clId="{CCEAFF17-C102-4C52-AC36-0A63686B4139}" dt="2022-10-13T18:15:11.093" v="2954" actId="1036"/>
          <ac:spMkLst>
            <pc:docMk/>
            <pc:sldMk cId="0" sldId="266"/>
            <ac:spMk id="317" creationId="{00000000-0000-0000-0000-000000000000}"/>
          </ac:spMkLst>
        </pc:spChg>
        <pc:spChg chg="del">
          <ac:chgData name="alberto hernandez" userId="5fcaa64675254ec3" providerId="LiveId" clId="{CCEAFF17-C102-4C52-AC36-0A63686B4139}" dt="2022-10-13T18:15:03.264" v="2938" actId="478"/>
          <ac:spMkLst>
            <pc:docMk/>
            <pc:sldMk cId="0" sldId="266"/>
            <ac:spMk id="318" creationId="{00000000-0000-0000-0000-000000000000}"/>
          </ac:spMkLst>
        </pc:spChg>
        <pc:spChg chg="del">
          <ac:chgData name="alberto hernandez" userId="5fcaa64675254ec3" providerId="LiveId" clId="{CCEAFF17-C102-4C52-AC36-0A63686B4139}" dt="2022-10-13T18:16:49.467" v="2955" actId="478"/>
          <ac:spMkLst>
            <pc:docMk/>
            <pc:sldMk cId="0" sldId="266"/>
            <ac:spMk id="319" creationId="{00000000-0000-0000-0000-000000000000}"/>
          </ac:spMkLst>
        </pc:spChg>
        <pc:spChg chg="del">
          <ac:chgData name="alberto hernandez" userId="5fcaa64675254ec3" providerId="LiveId" clId="{CCEAFF17-C102-4C52-AC36-0A63686B4139}" dt="2022-10-13T18:16:49.467" v="2955" actId="478"/>
          <ac:spMkLst>
            <pc:docMk/>
            <pc:sldMk cId="0" sldId="266"/>
            <ac:spMk id="320" creationId="{00000000-0000-0000-0000-000000000000}"/>
          </ac:spMkLst>
        </pc:spChg>
        <pc:spChg chg="del">
          <ac:chgData name="alberto hernandez" userId="5fcaa64675254ec3" providerId="LiveId" clId="{CCEAFF17-C102-4C52-AC36-0A63686B4139}" dt="2022-10-13T18:16:49.467" v="2955" actId="478"/>
          <ac:spMkLst>
            <pc:docMk/>
            <pc:sldMk cId="0" sldId="266"/>
            <ac:spMk id="321" creationId="{00000000-0000-0000-0000-000000000000}"/>
          </ac:spMkLst>
        </pc:spChg>
        <pc:spChg chg="del">
          <ac:chgData name="alberto hernandez" userId="5fcaa64675254ec3" providerId="LiveId" clId="{CCEAFF17-C102-4C52-AC36-0A63686B4139}" dt="2022-10-13T18:16:49.467" v="2955" actId="478"/>
          <ac:spMkLst>
            <pc:docMk/>
            <pc:sldMk cId="0" sldId="266"/>
            <ac:spMk id="325" creationId="{00000000-0000-0000-0000-000000000000}"/>
          </ac:spMkLst>
        </pc:spChg>
        <pc:spChg chg="del">
          <ac:chgData name="alberto hernandez" userId="5fcaa64675254ec3" providerId="LiveId" clId="{CCEAFF17-C102-4C52-AC36-0A63686B4139}" dt="2022-10-13T18:16:49.467" v="2955" actId="478"/>
          <ac:spMkLst>
            <pc:docMk/>
            <pc:sldMk cId="0" sldId="266"/>
            <ac:spMk id="326" creationId="{00000000-0000-0000-0000-000000000000}"/>
          </ac:spMkLst>
        </pc:spChg>
        <pc:spChg chg="del">
          <ac:chgData name="alberto hernandez" userId="5fcaa64675254ec3" providerId="LiveId" clId="{CCEAFF17-C102-4C52-AC36-0A63686B4139}" dt="2022-10-13T18:16:49.467" v="2955" actId="478"/>
          <ac:spMkLst>
            <pc:docMk/>
            <pc:sldMk cId="0" sldId="266"/>
            <ac:spMk id="327" creationId="{00000000-0000-0000-0000-000000000000}"/>
          </ac:spMkLst>
        </pc:spChg>
        <pc:spChg chg="del">
          <ac:chgData name="alberto hernandez" userId="5fcaa64675254ec3" providerId="LiveId" clId="{CCEAFF17-C102-4C52-AC36-0A63686B4139}" dt="2022-10-13T18:16:49.467" v="2955" actId="478"/>
          <ac:spMkLst>
            <pc:docMk/>
            <pc:sldMk cId="0" sldId="266"/>
            <ac:spMk id="328" creationId="{00000000-0000-0000-0000-000000000000}"/>
          </ac:spMkLst>
        </pc:spChg>
        <pc:spChg chg="del">
          <ac:chgData name="alberto hernandez" userId="5fcaa64675254ec3" providerId="LiveId" clId="{CCEAFF17-C102-4C52-AC36-0A63686B4139}" dt="2022-10-13T18:16:49.467" v="2955" actId="478"/>
          <ac:spMkLst>
            <pc:docMk/>
            <pc:sldMk cId="0" sldId="266"/>
            <ac:spMk id="329" creationId="{00000000-0000-0000-0000-000000000000}"/>
          </ac:spMkLst>
        </pc:spChg>
        <pc:spChg chg="del">
          <ac:chgData name="alberto hernandez" userId="5fcaa64675254ec3" providerId="LiveId" clId="{CCEAFF17-C102-4C52-AC36-0A63686B4139}" dt="2022-10-13T18:16:49.467" v="2955" actId="478"/>
          <ac:spMkLst>
            <pc:docMk/>
            <pc:sldMk cId="0" sldId="266"/>
            <ac:spMk id="330" creationId="{00000000-0000-0000-0000-000000000000}"/>
          </ac:spMkLst>
        </pc:spChg>
        <pc:spChg chg="del">
          <ac:chgData name="alberto hernandez" userId="5fcaa64675254ec3" providerId="LiveId" clId="{CCEAFF17-C102-4C52-AC36-0A63686B4139}" dt="2022-10-13T18:16:49.467" v="2955" actId="478"/>
          <ac:spMkLst>
            <pc:docMk/>
            <pc:sldMk cId="0" sldId="266"/>
            <ac:spMk id="331" creationId="{00000000-0000-0000-0000-000000000000}"/>
          </ac:spMkLst>
        </pc:spChg>
        <pc:spChg chg="del">
          <ac:chgData name="alberto hernandez" userId="5fcaa64675254ec3" providerId="LiveId" clId="{CCEAFF17-C102-4C52-AC36-0A63686B4139}" dt="2022-10-13T18:16:49.467" v="2955" actId="478"/>
          <ac:spMkLst>
            <pc:docMk/>
            <pc:sldMk cId="0" sldId="266"/>
            <ac:spMk id="332" creationId="{00000000-0000-0000-0000-000000000000}"/>
          </ac:spMkLst>
        </pc:spChg>
        <pc:spChg chg="del">
          <ac:chgData name="alberto hernandez" userId="5fcaa64675254ec3" providerId="LiveId" clId="{CCEAFF17-C102-4C52-AC36-0A63686B4139}" dt="2022-10-13T18:16:49.467" v="2955" actId="478"/>
          <ac:spMkLst>
            <pc:docMk/>
            <pc:sldMk cId="0" sldId="266"/>
            <ac:spMk id="335" creationId="{00000000-0000-0000-0000-000000000000}"/>
          </ac:spMkLst>
        </pc:spChg>
        <pc:spChg chg="del">
          <ac:chgData name="alberto hernandez" userId="5fcaa64675254ec3" providerId="LiveId" clId="{CCEAFF17-C102-4C52-AC36-0A63686B4139}" dt="2022-10-13T18:16:49.467" v="2955" actId="478"/>
          <ac:spMkLst>
            <pc:docMk/>
            <pc:sldMk cId="0" sldId="266"/>
            <ac:spMk id="336" creationId="{00000000-0000-0000-0000-000000000000}"/>
          </ac:spMkLst>
        </pc:spChg>
        <pc:spChg chg="del">
          <ac:chgData name="alberto hernandez" userId="5fcaa64675254ec3" providerId="LiveId" clId="{CCEAFF17-C102-4C52-AC36-0A63686B4139}" dt="2022-10-13T18:16:49.467" v="2955" actId="478"/>
          <ac:spMkLst>
            <pc:docMk/>
            <pc:sldMk cId="0" sldId="266"/>
            <ac:spMk id="337" creationId="{00000000-0000-0000-0000-000000000000}"/>
          </ac:spMkLst>
        </pc:spChg>
        <pc:spChg chg="mod">
          <ac:chgData name="alberto hernandez" userId="5fcaa64675254ec3" providerId="LiveId" clId="{CCEAFF17-C102-4C52-AC36-0A63686B4139}" dt="2022-10-14T02:24:38.987" v="3827" actId="20577"/>
          <ac:spMkLst>
            <pc:docMk/>
            <pc:sldMk cId="0" sldId="266"/>
            <ac:spMk id="341" creationId="{00000000-0000-0000-0000-000000000000}"/>
          </ac:spMkLst>
        </pc:spChg>
        <pc:spChg chg="mod">
          <ac:chgData name="alberto hernandez" userId="5fcaa64675254ec3" providerId="LiveId" clId="{CCEAFF17-C102-4C52-AC36-0A63686B4139}" dt="2022-10-14T02:24:33.036" v="3825"/>
          <ac:spMkLst>
            <pc:docMk/>
            <pc:sldMk cId="0" sldId="266"/>
            <ac:spMk id="342" creationId="{00000000-0000-0000-0000-000000000000}"/>
          </ac:spMkLst>
        </pc:spChg>
        <pc:grpChg chg="del">
          <ac:chgData name="alberto hernandez" userId="5fcaa64675254ec3" providerId="LiveId" clId="{CCEAFF17-C102-4C52-AC36-0A63686B4139}" dt="2022-10-13T18:16:49.467" v="2955" actId="478"/>
          <ac:grpSpMkLst>
            <pc:docMk/>
            <pc:sldMk cId="0" sldId="266"/>
            <ac:grpSpMk id="322" creationId="{00000000-0000-0000-0000-000000000000}"/>
          </ac:grpSpMkLst>
        </pc:grpChg>
        <pc:graphicFrameChg chg="add mod modGraphic">
          <ac:chgData name="alberto hernandez" userId="5fcaa64675254ec3" providerId="LiveId" clId="{CCEAFF17-C102-4C52-AC36-0A63686B4139}" dt="2022-10-13T18:45:09.465" v="3118"/>
          <ac:graphicFrameMkLst>
            <pc:docMk/>
            <pc:sldMk cId="0" sldId="266"/>
            <ac:graphicFrameMk id="2" creationId="{B22854A0-F6D9-5B09-FEF8-CC1BE09ABFCC}"/>
          </ac:graphicFrameMkLst>
        </pc:graphicFrameChg>
        <pc:inkChg chg="add del">
          <ac:chgData name="alberto hernandez" userId="5fcaa64675254ec3" providerId="LiveId" clId="{CCEAFF17-C102-4C52-AC36-0A63686B4139}" dt="2022-10-13T18:42:29.811" v="3109" actId="9405"/>
          <ac:inkMkLst>
            <pc:docMk/>
            <pc:sldMk cId="0" sldId="266"/>
            <ac:inkMk id="3" creationId="{7BBC931A-8816-62EC-73AD-5E6F4096E5BE}"/>
          </ac:inkMkLst>
        </pc:inkChg>
        <pc:inkChg chg="add del">
          <ac:chgData name="alberto hernandez" userId="5fcaa64675254ec3" providerId="LiveId" clId="{CCEAFF17-C102-4C52-AC36-0A63686B4139}" dt="2022-10-13T18:42:28.975" v="3108" actId="9405"/>
          <ac:inkMkLst>
            <pc:docMk/>
            <pc:sldMk cId="0" sldId="266"/>
            <ac:inkMk id="4" creationId="{341A20D4-27E9-A8DC-B053-F1A24632451B}"/>
          </ac:inkMkLst>
        </pc:inkChg>
        <pc:inkChg chg="add del">
          <ac:chgData name="alberto hernandez" userId="5fcaa64675254ec3" providerId="LiveId" clId="{CCEAFF17-C102-4C52-AC36-0A63686B4139}" dt="2022-10-13T18:42:28.333" v="3107" actId="9405"/>
          <ac:inkMkLst>
            <pc:docMk/>
            <pc:sldMk cId="0" sldId="266"/>
            <ac:inkMk id="5" creationId="{3FA9E60B-3227-B961-1401-8FC0F58B5006}"/>
          </ac:inkMkLst>
        </pc:inkChg>
        <pc:inkChg chg="add del">
          <ac:chgData name="alberto hernandez" userId="5fcaa64675254ec3" providerId="LiveId" clId="{CCEAFF17-C102-4C52-AC36-0A63686B4139}" dt="2022-10-13T18:44:02.618" v="3113" actId="9405"/>
          <ac:inkMkLst>
            <pc:docMk/>
            <pc:sldMk cId="0" sldId="266"/>
            <ac:inkMk id="6" creationId="{7F7B05C6-7C3B-A1E0-D052-6810172542FB}"/>
          </ac:inkMkLst>
        </pc:inkChg>
        <pc:inkChg chg="add del">
          <ac:chgData name="alberto hernandez" userId="5fcaa64675254ec3" providerId="LiveId" clId="{CCEAFF17-C102-4C52-AC36-0A63686B4139}" dt="2022-10-13T18:44:02.031" v="3112" actId="9405"/>
          <ac:inkMkLst>
            <pc:docMk/>
            <pc:sldMk cId="0" sldId="266"/>
            <ac:inkMk id="7" creationId="{A890FC67-616C-D426-4539-966015A2B7C3}"/>
          </ac:inkMkLst>
        </pc:inkChg>
        <pc:cxnChg chg="del mod">
          <ac:chgData name="alberto hernandez" userId="5fcaa64675254ec3" providerId="LiveId" clId="{CCEAFF17-C102-4C52-AC36-0A63686B4139}" dt="2022-10-13T18:16:49.467" v="2955" actId="478"/>
          <ac:cxnSpMkLst>
            <pc:docMk/>
            <pc:sldMk cId="0" sldId="266"/>
            <ac:cxnSpMk id="333" creationId="{00000000-0000-0000-0000-000000000000}"/>
          </ac:cxnSpMkLst>
        </pc:cxnChg>
        <pc:cxnChg chg="del mod">
          <ac:chgData name="alberto hernandez" userId="5fcaa64675254ec3" providerId="LiveId" clId="{CCEAFF17-C102-4C52-AC36-0A63686B4139}" dt="2022-10-13T18:16:49.467" v="2955" actId="478"/>
          <ac:cxnSpMkLst>
            <pc:docMk/>
            <pc:sldMk cId="0" sldId="266"/>
            <ac:cxnSpMk id="334" creationId="{00000000-0000-0000-0000-000000000000}"/>
          </ac:cxnSpMkLst>
        </pc:cxnChg>
        <pc:cxnChg chg="del mod">
          <ac:chgData name="alberto hernandez" userId="5fcaa64675254ec3" providerId="LiveId" clId="{CCEAFF17-C102-4C52-AC36-0A63686B4139}" dt="2022-10-13T18:16:49.467" v="2955" actId="478"/>
          <ac:cxnSpMkLst>
            <pc:docMk/>
            <pc:sldMk cId="0" sldId="266"/>
            <ac:cxnSpMk id="338" creationId="{00000000-0000-0000-0000-000000000000}"/>
          </ac:cxnSpMkLst>
        </pc:cxnChg>
        <pc:cxnChg chg="del mod">
          <ac:chgData name="alberto hernandez" userId="5fcaa64675254ec3" providerId="LiveId" clId="{CCEAFF17-C102-4C52-AC36-0A63686B4139}" dt="2022-10-13T18:16:49.467" v="2955" actId="478"/>
          <ac:cxnSpMkLst>
            <pc:docMk/>
            <pc:sldMk cId="0" sldId="266"/>
            <ac:cxnSpMk id="339" creationId="{00000000-0000-0000-0000-000000000000}"/>
          </ac:cxnSpMkLst>
        </pc:cxnChg>
        <pc:cxnChg chg="del mod">
          <ac:chgData name="alberto hernandez" userId="5fcaa64675254ec3" providerId="LiveId" clId="{CCEAFF17-C102-4C52-AC36-0A63686B4139}" dt="2022-10-13T18:16:49.467" v="2955" actId="478"/>
          <ac:cxnSpMkLst>
            <pc:docMk/>
            <pc:sldMk cId="0" sldId="266"/>
            <ac:cxnSpMk id="340" creationId="{00000000-0000-0000-0000-000000000000}"/>
          </ac:cxnSpMkLst>
        </pc:cxnChg>
      </pc:sldChg>
      <pc:sldChg chg="del">
        <pc:chgData name="alberto hernandez" userId="5fcaa64675254ec3" providerId="LiveId" clId="{CCEAFF17-C102-4C52-AC36-0A63686B4139}" dt="2022-10-13T19:03:04.066" v="3177" actId="47"/>
        <pc:sldMkLst>
          <pc:docMk/>
          <pc:sldMk cId="0" sldId="267"/>
        </pc:sldMkLst>
      </pc:sldChg>
      <pc:sldChg chg="addSp delSp modSp add del mod">
        <pc:chgData name="alberto hernandez" userId="5fcaa64675254ec3" providerId="LiveId" clId="{CCEAFF17-C102-4C52-AC36-0A63686B4139}" dt="2022-10-13T19:58:05.346" v="3551" actId="47"/>
        <pc:sldMkLst>
          <pc:docMk/>
          <pc:sldMk cId="0" sldId="268"/>
        </pc:sldMkLst>
        <pc:spChg chg="add del mod">
          <ac:chgData name="alberto hernandez" userId="5fcaa64675254ec3" providerId="LiveId" clId="{CCEAFF17-C102-4C52-AC36-0A63686B4139}" dt="2022-10-13T19:06:09.469" v="3190" actId="478"/>
          <ac:spMkLst>
            <pc:docMk/>
            <pc:sldMk cId="0" sldId="268"/>
            <ac:spMk id="3" creationId="{4735FA7E-1479-1170-F2C8-CD239FC71004}"/>
          </ac:spMkLst>
        </pc:spChg>
        <pc:spChg chg="mod">
          <ac:chgData name="alberto hernandez" userId="5fcaa64675254ec3" providerId="LiveId" clId="{CCEAFF17-C102-4C52-AC36-0A63686B4139}" dt="2022-10-13T19:03:53.560" v="3187" actId="20577"/>
          <ac:spMkLst>
            <pc:docMk/>
            <pc:sldMk cId="0" sldId="268"/>
            <ac:spMk id="357" creationId="{00000000-0000-0000-0000-000000000000}"/>
          </ac:spMkLst>
        </pc:spChg>
        <pc:spChg chg="mod">
          <ac:chgData name="alberto hernandez" userId="5fcaa64675254ec3" providerId="LiveId" clId="{CCEAFF17-C102-4C52-AC36-0A63686B4139}" dt="2022-10-13T19:06:19.205" v="3191" actId="20577"/>
          <ac:spMkLst>
            <pc:docMk/>
            <pc:sldMk cId="0" sldId="268"/>
            <ac:spMk id="358" creationId="{00000000-0000-0000-0000-000000000000}"/>
          </ac:spMkLst>
        </pc:spChg>
        <pc:spChg chg="del">
          <ac:chgData name="alberto hernandez" userId="5fcaa64675254ec3" providerId="LiveId" clId="{CCEAFF17-C102-4C52-AC36-0A63686B4139}" dt="2022-10-13T19:04:02.415" v="3188" actId="478"/>
          <ac:spMkLst>
            <pc:docMk/>
            <pc:sldMk cId="0" sldId="268"/>
            <ac:spMk id="359" creationId="{00000000-0000-0000-0000-000000000000}"/>
          </ac:spMkLst>
        </pc:spChg>
        <pc:picChg chg="mod">
          <ac:chgData name="alberto hernandez" userId="5fcaa64675254ec3" providerId="LiveId" clId="{CCEAFF17-C102-4C52-AC36-0A63686B4139}" dt="2022-10-13T19:05:57.386" v="3189" actId="14826"/>
          <ac:picMkLst>
            <pc:docMk/>
            <pc:sldMk cId="0" sldId="268"/>
            <ac:picMk id="356" creationId="{00000000-0000-0000-0000-000000000000}"/>
          </ac:picMkLst>
        </pc:picChg>
      </pc:sldChg>
      <pc:sldChg chg="modSp del mod">
        <pc:chgData name="alberto hernandez" userId="5fcaa64675254ec3" providerId="LiveId" clId="{CCEAFF17-C102-4C52-AC36-0A63686B4139}" dt="2022-10-14T02:23:15.271" v="3818" actId="20577"/>
        <pc:sldMkLst>
          <pc:docMk/>
          <pc:sldMk cId="155459790" sldId="269"/>
        </pc:sldMkLst>
        <pc:spChg chg="mod">
          <ac:chgData name="alberto hernandez" userId="5fcaa64675254ec3" providerId="LiveId" clId="{CCEAFF17-C102-4C52-AC36-0A63686B4139}" dt="2022-10-14T02:23:15.271" v="3818" actId="20577"/>
          <ac:spMkLst>
            <pc:docMk/>
            <pc:sldMk cId="155459790" sldId="269"/>
            <ac:spMk id="148" creationId="{00000000-0000-0000-0000-000000000000}"/>
          </ac:spMkLst>
        </pc:spChg>
      </pc:sldChg>
      <pc:sldChg chg="modSp add mod setBg">
        <pc:chgData name="alberto hernandez" userId="5fcaa64675254ec3" providerId="LiveId" clId="{CCEAFF17-C102-4C52-AC36-0A63686B4139}" dt="2022-10-13T17:34:53.237" v="2363" actId="5793"/>
        <pc:sldMkLst>
          <pc:docMk/>
          <pc:sldMk cId="155459790" sldId="269"/>
        </pc:sldMkLst>
        <pc:spChg chg="mod">
          <ac:chgData name="alberto hernandez" userId="5fcaa64675254ec3" providerId="LiveId" clId="{CCEAFF17-C102-4C52-AC36-0A63686B4139}" dt="2022-10-13T17:33:18.915" v="2358" actId="1036"/>
          <ac:spMkLst>
            <pc:docMk/>
            <pc:sldMk cId="155459790" sldId="269"/>
            <ac:spMk id="2" creationId="{696B69AB-A433-3A8B-9765-160D8B6E8B0A}"/>
          </ac:spMkLst>
        </pc:spChg>
        <pc:spChg chg="mod">
          <ac:chgData name="alberto hernandez" userId="5fcaa64675254ec3" providerId="LiveId" clId="{CCEAFF17-C102-4C52-AC36-0A63686B4139}" dt="2022-10-13T17:25:06.356" v="2262" actId="20577"/>
          <ac:spMkLst>
            <pc:docMk/>
            <pc:sldMk cId="155459790" sldId="269"/>
            <ac:spMk id="133" creationId="{00000000-0000-0000-0000-000000000000}"/>
          </ac:spMkLst>
        </pc:spChg>
        <pc:spChg chg="mod">
          <ac:chgData name="alberto hernandez" userId="5fcaa64675254ec3" providerId="LiveId" clId="{CCEAFF17-C102-4C52-AC36-0A63686B4139}" dt="2022-10-13T17:25:31.955" v="2272" actId="20577"/>
          <ac:spMkLst>
            <pc:docMk/>
            <pc:sldMk cId="155459790" sldId="269"/>
            <ac:spMk id="134" creationId="{00000000-0000-0000-0000-000000000000}"/>
          </ac:spMkLst>
        </pc:spChg>
        <pc:spChg chg="mod">
          <ac:chgData name="alberto hernandez" userId="5fcaa64675254ec3" providerId="LiveId" clId="{CCEAFF17-C102-4C52-AC36-0A63686B4139}" dt="2022-10-13T17:30:28.345" v="2329"/>
          <ac:spMkLst>
            <pc:docMk/>
            <pc:sldMk cId="155459790" sldId="269"/>
            <ac:spMk id="135" creationId="{00000000-0000-0000-0000-000000000000}"/>
          </ac:spMkLst>
        </pc:spChg>
        <pc:spChg chg="mod">
          <ac:chgData name="alberto hernandez" userId="5fcaa64675254ec3" providerId="LiveId" clId="{CCEAFF17-C102-4C52-AC36-0A63686B4139}" dt="2022-10-13T17:25:52.805" v="2277" actId="20577"/>
          <ac:spMkLst>
            <pc:docMk/>
            <pc:sldMk cId="155459790" sldId="269"/>
            <ac:spMk id="136" creationId="{00000000-0000-0000-0000-000000000000}"/>
          </ac:spMkLst>
        </pc:spChg>
        <pc:spChg chg="mod">
          <ac:chgData name="alberto hernandez" userId="5fcaa64675254ec3" providerId="LiveId" clId="{CCEAFF17-C102-4C52-AC36-0A63686B4139}" dt="2022-10-13T17:31:36.881" v="2334" actId="5793"/>
          <ac:spMkLst>
            <pc:docMk/>
            <pc:sldMk cId="155459790" sldId="269"/>
            <ac:spMk id="137" creationId="{00000000-0000-0000-0000-000000000000}"/>
          </ac:spMkLst>
        </pc:spChg>
        <pc:spChg chg="mod">
          <ac:chgData name="alberto hernandez" userId="5fcaa64675254ec3" providerId="LiveId" clId="{CCEAFF17-C102-4C52-AC36-0A63686B4139}" dt="2022-10-13T17:26:59.740" v="2296" actId="20577"/>
          <ac:spMkLst>
            <pc:docMk/>
            <pc:sldMk cId="155459790" sldId="269"/>
            <ac:spMk id="138" creationId="{00000000-0000-0000-0000-000000000000}"/>
          </ac:spMkLst>
        </pc:spChg>
        <pc:spChg chg="mod">
          <ac:chgData name="alberto hernandez" userId="5fcaa64675254ec3" providerId="LiveId" clId="{CCEAFF17-C102-4C52-AC36-0A63686B4139}" dt="2022-10-13T17:29:50.999" v="2328" actId="14100"/>
          <ac:spMkLst>
            <pc:docMk/>
            <pc:sldMk cId="155459790" sldId="269"/>
            <ac:spMk id="140" creationId="{00000000-0000-0000-0000-000000000000}"/>
          </ac:spMkLst>
        </pc:spChg>
        <pc:spChg chg="mod">
          <ac:chgData name="alberto hernandez" userId="5fcaa64675254ec3" providerId="LiveId" clId="{CCEAFF17-C102-4C52-AC36-0A63686B4139}" dt="2022-10-13T17:34:53.237" v="2363" actId="5793"/>
          <ac:spMkLst>
            <pc:docMk/>
            <pc:sldMk cId="155459790" sldId="269"/>
            <ac:spMk id="141" creationId="{00000000-0000-0000-0000-000000000000}"/>
          </ac:spMkLst>
        </pc:spChg>
        <pc:spChg chg="mod">
          <ac:chgData name="alberto hernandez" userId="5fcaa64675254ec3" providerId="LiveId" clId="{CCEAFF17-C102-4C52-AC36-0A63686B4139}" dt="2022-10-13T17:31:48.550" v="2338" actId="20577"/>
          <ac:spMkLst>
            <pc:docMk/>
            <pc:sldMk cId="155459790" sldId="269"/>
            <ac:spMk id="143" creationId="{00000000-0000-0000-0000-000000000000}"/>
          </ac:spMkLst>
        </pc:spChg>
        <pc:spChg chg="mod">
          <ac:chgData name="alberto hernandez" userId="5fcaa64675254ec3" providerId="LiveId" clId="{CCEAFF17-C102-4C52-AC36-0A63686B4139}" dt="2022-10-13T17:31:45.296" v="2336" actId="20577"/>
          <ac:spMkLst>
            <pc:docMk/>
            <pc:sldMk cId="155459790" sldId="269"/>
            <ac:spMk id="144" creationId="{00000000-0000-0000-0000-000000000000}"/>
          </ac:spMkLst>
        </pc:spChg>
        <pc:spChg chg="mod">
          <ac:chgData name="alberto hernandez" userId="5fcaa64675254ec3" providerId="LiveId" clId="{CCEAFF17-C102-4C52-AC36-0A63686B4139}" dt="2022-10-13T17:31:51.805" v="2340" actId="20577"/>
          <ac:spMkLst>
            <pc:docMk/>
            <pc:sldMk cId="155459790" sldId="269"/>
            <ac:spMk id="145" creationId="{00000000-0000-0000-0000-000000000000}"/>
          </ac:spMkLst>
        </pc:spChg>
      </pc:sldChg>
      <pc:sldChg chg="modSp del mod">
        <pc:chgData name="alberto hernandez" userId="5fcaa64675254ec3" providerId="LiveId" clId="{CCEAFF17-C102-4C52-AC36-0A63686B4139}" dt="2022-10-14T02:23:42.819" v="3824" actId="20577"/>
        <pc:sldMkLst>
          <pc:docMk/>
          <pc:sldMk cId="3384263188" sldId="270"/>
        </pc:sldMkLst>
        <pc:spChg chg="mod">
          <ac:chgData name="alberto hernandez" userId="5fcaa64675254ec3" providerId="LiveId" clId="{CCEAFF17-C102-4C52-AC36-0A63686B4139}" dt="2022-10-14T02:23:42.819" v="3824" actId="20577"/>
          <ac:spMkLst>
            <pc:docMk/>
            <pc:sldMk cId="3384263188" sldId="270"/>
            <ac:spMk id="128" creationId="{00000000-0000-0000-0000-000000000000}"/>
          </ac:spMkLst>
        </pc:spChg>
      </pc:sldChg>
      <pc:sldChg chg="addSp delSp modSp add mod setBg delAnim modAnim">
        <pc:chgData name="alberto hernandez" userId="5fcaa64675254ec3" providerId="LiveId" clId="{CCEAFF17-C102-4C52-AC36-0A63686B4139}" dt="2022-10-13T18:11:42.720" v="2879"/>
        <pc:sldMkLst>
          <pc:docMk/>
          <pc:sldMk cId="3384263188" sldId="270"/>
        </pc:sldMkLst>
        <pc:spChg chg="mod">
          <ac:chgData name="alberto hernandez" userId="5fcaa64675254ec3" providerId="LiveId" clId="{CCEAFF17-C102-4C52-AC36-0A63686B4139}" dt="2022-10-13T18:07:50.818" v="2863" actId="14100"/>
          <ac:spMkLst>
            <pc:docMk/>
            <pc:sldMk cId="3384263188" sldId="270"/>
            <ac:spMk id="3" creationId="{D241CC20-452C-1950-DC84-DDF92A1978E9}"/>
          </ac:spMkLst>
        </pc:spChg>
        <pc:spChg chg="mod">
          <ac:chgData name="alberto hernandez" userId="5fcaa64675254ec3" providerId="LiveId" clId="{CCEAFF17-C102-4C52-AC36-0A63686B4139}" dt="2022-10-13T18:06:30.641" v="2836" actId="1036"/>
          <ac:spMkLst>
            <pc:docMk/>
            <pc:sldMk cId="3384263188" sldId="270"/>
            <ac:spMk id="8" creationId="{67BC069A-9580-7255-AF51-C3A1711709C0}"/>
          </ac:spMkLst>
        </pc:spChg>
        <pc:spChg chg="del">
          <ac:chgData name="alberto hernandez" userId="5fcaa64675254ec3" providerId="LiveId" clId="{CCEAFF17-C102-4C52-AC36-0A63686B4139}" dt="2022-10-13T17:58:14.584" v="2795" actId="478"/>
          <ac:spMkLst>
            <pc:docMk/>
            <pc:sldMk cId="3384263188" sldId="270"/>
            <ac:spMk id="9" creationId="{C55790DB-D481-94DA-8A91-2A2C24972A68}"/>
          </ac:spMkLst>
        </pc:spChg>
        <pc:spChg chg="del">
          <ac:chgData name="alberto hernandez" userId="5fcaa64675254ec3" providerId="LiveId" clId="{CCEAFF17-C102-4C52-AC36-0A63686B4139}" dt="2022-10-13T17:58:09.259" v="2794" actId="478"/>
          <ac:spMkLst>
            <pc:docMk/>
            <pc:sldMk cId="3384263188" sldId="270"/>
            <ac:spMk id="10" creationId="{026150F5-CFCD-375B-A7FD-27D43EBA72A6}"/>
          </ac:spMkLst>
        </pc:spChg>
        <pc:spChg chg="add mod">
          <ac:chgData name="alberto hernandez" userId="5fcaa64675254ec3" providerId="LiveId" clId="{CCEAFF17-C102-4C52-AC36-0A63686B4139}" dt="2022-10-13T18:06:39.134" v="2853" actId="1035"/>
          <ac:spMkLst>
            <pc:docMk/>
            <pc:sldMk cId="3384263188" sldId="270"/>
            <ac:spMk id="12" creationId="{90103384-53DE-F03D-0404-375E235BBA05}"/>
          </ac:spMkLst>
        </pc:spChg>
        <pc:spChg chg="del">
          <ac:chgData name="alberto hernandez" userId="5fcaa64675254ec3" providerId="LiveId" clId="{CCEAFF17-C102-4C52-AC36-0A63686B4139}" dt="2022-10-13T17:38:30.438" v="2376" actId="478"/>
          <ac:spMkLst>
            <pc:docMk/>
            <pc:sldMk cId="3384263188" sldId="270"/>
            <ac:spMk id="34" creationId="{DA58E8C3-01AE-F94F-5D17-37769077365A}"/>
          </ac:spMkLst>
        </pc:spChg>
        <pc:spChg chg="del">
          <ac:chgData name="alberto hernandez" userId="5fcaa64675254ec3" providerId="LiveId" clId="{CCEAFF17-C102-4C52-AC36-0A63686B4139}" dt="2022-10-13T17:38:36.060" v="2377" actId="478"/>
          <ac:spMkLst>
            <pc:docMk/>
            <pc:sldMk cId="3384263188" sldId="270"/>
            <ac:spMk id="35" creationId="{00C0E7A5-B817-428C-7E14-01FB0690CABA}"/>
          </ac:spMkLst>
        </pc:spChg>
        <pc:spChg chg="mod">
          <ac:chgData name="alberto hernandez" userId="5fcaa64675254ec3" providerId="LiveId" clId="{CCEAFF17-C102-4C52-AC36-0A63686B4139}" dt="2022-10-13T18:07:40.981" v="2862" actId="20577"/>
          <ac:spMkLst>
            <pc:docMk/>
            <pc:sldMk cId="3384263188" sldId="270"/>
            <ac:spMk id="123" creationId="{00000000-0000-0000-0000-000000000000}"/>
          </ac:spMkLst>
        </pc:spChg>
        <pc:graphicFrameChg chg="add del mod modGraphic">
          <ac:chgData name="alberto hernandez" userId="5fcaa64675254ec3" providerId="LiveId" clId="{CCEAFF17-C102-4C52-AC36-0A63686B4139}" dt="2022-10-13T17:49:09.486" v="2473" actId="478"/>
          <ac:graphicFrameMkLst>
            <pc:docMk/>
            <pc:sldMk cId="3384263188" sldId="270"/>
            <ac:graphicFrameMk id="2" creationId="{9A424ABB-827E-234C-4A07-ED0BAA96B998}"/>
          </ac:graphicFrameMkLst>
        </pc:graphicFrameChg>
        <pc:graphicFrameChg chg="add del mod modGraphic">
          <ac:chgData name="alberto hernandez" userId="5fcaa64675254ec3" providerId="LiveId" clId="{CCEAFF17-C102-4C52-AC36-0A63686B4139}" dt="2022-10-13T17:51:21.951" v="2664" actId="478"/>
          <ac:graphicFrameMkLst>
            <pc:docMk/>
            <pc:sldMk cId="3384263188" sldId="270"/>
            <ac:graphicFrameMk id="4" creationId="{47EBF34E-C4E7-D6F2-53B4-38CFA5DD4C3D}"/>
          </ac:graphicFrameMkLst>
        </pc:graphicFrameChg>
        <pc:graphicFrameChg chg="add mod modGraphic">
          <ac:chgData name="alberto hernandez" userId="5fcaa64675254ec3" providerId="LiveId" clId="{CCEAFF17-C102-4C52-AC36-0A63686B4139}" dt="2022-10-13T18:08:15.819" v="2873"/>
          <ac:graphicFrameMkLst>
            <pc:docMk/>
            <pc:sldMk cId="3384263188" sldId="270"/>
            <ac:graphicFrameMk id="6" creationId="{C2A0561C-0B9F-1983-5816-AA2FB356E167}"/>
          </ac:graphicFrameMkLst>
        </pc:graphicFrameChg>
        <pc:picChg chg="del">
          <ac:chgData name="alberto hernandez" userId="5fcaa64675254ec3" providerId="LiveId" clId="{CCEAFF17-C102-4C52-AC36-0A63686B4139}" dt="2022-10-13T17:38:11.181" v="2369" actId="478"/>
          <ac:picMkLst>
            <pc:docMk/>
            <pc:sldMk cId="3384263188" sldId="270"/>
            <ac:picMk id="5" creationId="{6FF8591A-5A12-239A-BE38-E7F1ECFEDE74}"/>
          </ac:picMkLst>
        </pc:picChg>
        <pc:cxnChg chg="del mod">
          <ac:chgData name="alberto hernandez" userId="5fcaa64675254ec3" providerId="LiveId" clId="{CCEAFF17-C102-4C52-AC36-0A63686B4139}" dt="2022-10-13T17:37:39.397" v="2366" actId="478"/>
          <ac:cxnSpMkLst>
            <pc:docMk/>
            <pc:sldMk cId="3384263188" sldId="270"/>
            <ac:cxnSpMk id="7" creationId="{4345E955-C4B0-A297-7D9E-96DA29B5B8D6}"/>
          </ac:cxnSpMkLst>
        </pc:cxnChg>
        <pc:cxnChg chg="del">
          <ac:chgData name="alberto hernandez" userId="5fcaa64675254ec3" providerId="LiveId" clId="{CCEAFF17-C102-4C52-AC36-0A63686B4139}" dt="2022-10-13T17:37:36.222" v="2365" actId="478"/>
          <ac:cxnSpMkLst>
            <pc:docMk/>
            <pc:sldMk cId="3384263188" sldId="270"/>
            <ac:cxnSpMk id="11" creationId="{E49EED67-84F9-387B-9681-B413FA27DF93}"/>
          </ac:cxnSpMkLst>
        </pc:cxnChg>
        <pc:cxnChg chg="del mod">
          <ac:chgData name="alberto hernandez" userId="5fcaa64675254ec3" providerId="LiveId" clId="{CCEAFF17-C102-4C52-AC36-0A63686B4139}" dt="2022-10-13T17:37:43.650" v="2367" actId="478"/>
          <ac:cxnSpMkLst>
            <pc:docMk/>
            <pc:sldMk cId="3384263188" sldId="270"/>
            <ac:cxnSpMk id="13" creationId="{4ADA100E-43DE-7752-CFCF-1999202CF1E0}"/>
          </ac:cxnSpMkLst>
        </pc:cxnChg>
        <pc:cxnChg chg="del mod">
          <ac:chgData name="alberto hernandez" userId="5fcaa64675254ec3" providerId="LiveId" clId="{CCEAFF17-C102-4C52-AC36-0A63686B4139}" dt="2022-10-13T17:37:48.546" v="2368" actId="478"/>
          <ac:cxnSpMkLst>
            <pc:docMk/>
            <pc:sldMk cId="3384263188" sldId="270"/>
            <ac:cxnSpMk id="16" creationId="{0E3FC5FB-53A5-C281-3591-6C98BDC43B35}"/>
          </ac:cxnSpMkLst>
        </pc:cxnChg>
        <pc:cxnChg chg="del">
          <ac:chgData name="alberto hernandez" userId="5fcaa64675254ec3" providerId="LiveId" clId="{CCEAFF17-C102-4C52-AC36-0A63686B4139}" dt="2022-10-13T17:38:14.711" v="2370" actId="478"/>
          <ac:cxnSpMkLst>
            <pc:docMk/>
            <pc:sldMk cId="3384263188" sldId="270"/>
            <ac:cxnSpMk id="20" creationId="{5098FEE0-5D26-7465-B718-8A75FC952617}"/>
          </ac:cxnSpMkLst>
        </pc:cxnChg>
        <pc:cxnChg chg="del">
          <ac:chgData name="alberto hernandez" userId="5fcaa64675254ec3" providerId="LiveId" clId="{CCEAFF17-C102-4C52-AC36-0A63686B4139}" dt="2022-10-13T17:38:26.945" v="2375" actId="478"/>
          <ac:cxnSpMkLst>
            <pc:docMk/>
            <pc:sldMk cId="3384263188" sldId="270"/>
            <ac:cxnSpMk id="21" creationId="{B369C7D3-F784-46E6-88EC-C1FB66CA8E01}"/>
          </ac:cxnSpMkLst>
        </pc:cxnChg>
        <pc:cxnChg chg="del">
          <ac:chgData name="alberto hernandez" userId="5fcaa64675254ec3" providerId="LiveId" clId="{CCEAFF17-C102-4C52-AC36-0A63686B4139}" dt="2022-10-13T17:38:21.846" v="2373" actId="478"/>
          <ac:cxnSpMkLst>
            <pc:docMk/>
            <pc:sldMk cId="3384263188" sldId="270"/>
            <ac:cxnSpMk id="23" creationId="{DBCB2AE3-6BF2-EC19-6840-E480696C9C61}"/>
          </ac:cxnSpMkLst>
        </pc:cxnChg>
        <pc:cxnChg chg="del">
          <ac:chgData name="alberto hernandez" userId="5fcaa64675254ec3" providerId="LiveId" clId="{CCEAFF17-C102-4C52-AC36-0A63686B4139}" dt="2022-10-13T17:38:24.747" v="2374" actId="478"/>
          <ac:cxnSpMkLst>
            <pc:docMk/>
            <pc:sldMk cId="3384263188" sldId="270"/>
            <ac:cxnSpMk id="26" creationId="{319C3702-F22C-304C-FF69-0FFF836F620A}"/>
          </ac:cxnSpMkLst>
        </pc:cxnChg>
        <pc:cxnChg chg="del">
          <ac:chgData name="alberto hernandez" userId="5fcaa64675254ec3" providerId="LiveId" clId="{CCEAFF17-C102-4C52-AC36-0A63686B4139}" dt="2022-10-13T17:38:17.396" v="2371" actId="478"/>
          <ac:cxnSpMkLst>
            <pc:docMk/>
            <pc:sldMk cId="3384263188" sldId="270"/>
            <ac:cxnSpMk id="28" creationId="{60B5C92B-9294-1576-4023-C91CA3FA33DF}"/>
          </ac:cxnSpMkLst>
        </pc:cxnChg>
        <pc:cxnChg chg="del">
          <ac:chgData name="alberto hernandez" userId="5fcaa64675254ec3" providerId="LiveId" clId="{CCEAFF17-C102-4C52-AC36-0A63686B4139}" dt="2022-10-13T17:38:19.409" v="2372" actId="478"/>
          <ac:cxnSpMkLst>
            <pc:docMk/>
            <pc:sldMk cId="3384263188" sldId="270"/>
            <ac:cxnSpMk id="31" creationId="{287BB69C-456D-DE56-6CB3-39C3D7A57B20}"/>
          </ac:cxnSpMkLst>
        </pc:cxnChg>
      </pc:sldChg>
      <pc:sldChg chg="modSp del mod">
        <pc:chgData name="alberto hernandez" userId="5fcaa64675254ec3" providerId="LiveId" clId="{CCEAFF17-C102-4C52-AC36-0A63686B4139}" dt="2022-10-14T02:27:14.744" v="3841" actId="20577"/>
        <pc:sldMkLst>
          <pc:docMk/>
          <pc:sldMk cId="2364415669" sldId="271"/>
        </pc:sldMkLst>
        <pc:spChg chg="mod">
          <ac:chgData name="alberto hernandez" userId="5fcaa64675254ec3" providerId="LiveId" clId="{CCEAFF17-C102-4C52-AC36-0A63686B4139}" dt="2022-10-14T02:27:14.744" v="3841" actId="20577"/>
          <ac:spMkLst>
            <pc:docMk/>
            <pc:sldMk cId="2364415669" sldId="271"/>
            <ac:spMk id="148" creationId="{00000000-0000-0000-0000-000000000000}"/>
          </ac:spMkLst>
        </pc:spChg>
      </pc:sldChg>
      <pc:sldChg chg="addSp delSp modSp add mod ord setBg">
        <pc:chgData name="alberto hernandez" userId="5fcaa64675254ec3" providerId="LiveId" clId="{CCEAFF17-C102-4C52-AC36-0A63686B4139}" dt="2022-10-13T20:21:19.904" v="3737" actId="313"/>
        <pc:sldMkLst>
          <pc:docMk/>
          <pc:sldMk cId="2364415669" sldId="271"/>
        </pc:sldMkLst>
        <pc:spChg chg="del">
          <ac:chgData name="alberto hernandez" userId="5fcaa64675254ec3" providerId="LiveId" clId="{CCEAFF17-C102-4C52-AC36-0A63686B4139}" dt="2022-10-13T20:05:20.321" v="3616" actId="478"/>
          <ac:spMkLst>
            <pc:docMk/>
            <pc:sldMk cId="2364415669" sldId="271"/>
            <ac:spMk id="2" creationId="{696B69AB-A433-3A8B-9765-160D8B6E8B0A}"/>
          </ac:spMkLst>
        </pc:spChg>
        <pc:spChg chg="add del mod">
          <ac:chgData name="alberto hernandez" userId="5fcaa64675254ec3" providerId="LiveId" clId="{CCEAFF17-C102-4C52-AC36-0A63686B4139}" dt="2022-10-13T20:05:53.329" v="3623" actId="478"/>
          <ac:spMkLst>
            <pc:docMk/>
            <pc:sldMk cId="2364415669" sldId="271"/>
            <ac:spMk id="4" creationId="{253685D7-322E-643F-910E-762D1FDFEF3A}"/>
          </ac:spMkLst>
        </pc:spChg>
        <pc:spChg chg="add del mod">
          <ac:chgData name="alberto hernandez" userId="5fcaa64675254ec3" providerId="LiveId" clId="{CCEAFF17-C102-4C52-AC36-0A63686B4139}" dt="2022-10-13T20:05:53.329" v="3623" actId="478"/>
          <ac:spMkLst>
            <pc:docMk/>
            <pc:sldMk cId="2364415669" sldId="271"/>
            <ac:spMk id="6" creationId="{61BFD780-B3A6-52E2-B086-2E54C11D8C35}"/>
          </ac:spMkLst>
        </pc:spChg>
        <pc:spChg chg="add del mod">
          <ac:chgData name="alberto hernandez" userId="5fcaa64675254ec3" providerId="LiveId" clId="{CCEAFF17-C102-4C52-AC36-0A63686B4139}" dt="2022-10-13T20:05:49.423" v="3622" actId="478"/>
          <ac:spMkLst>
            <pc:docMk/>
            <pc:sldMk cId="2364415669" sldId="271"/>
            <ac:spMk id="8" creationId="{A6A463FE-739B-9D8A-09DD-EAF8F2391F9D}"/>
          </ac:spMkLst>
        </pc:spChg>
        <pc:spChg chg="add del mod">
          <ac:chgData name="alberto hernandez" userId="5fcaa64675254ec3" providerId="LiveId" clId="{CCEAFF17-C102-4C52-AC36-0A63686B4139}" dt="2022-10-13T20:05:49.423" v="3622" actId="478"/>
          <ac:spMkLst>
            <pc:docMk/>
            <pc:sldMk cId="2364415669" sldId="271"/>
            <ac:spMk id="10" creationId="{F8CD88D2-A9EC-4123-9604-F801CE3BA627}"/>
          </ac:spMkLst>
        </pc:spChg>
        <pc:spChg chg="add del mod">
          <ac:chgData name="alberto hernandez" userId="5fcaa64675254ec3" providerId="LiveId" clId="{CCEAFF17-C102-4C52-AC36-0A63686B4139}" dt="2022-10-13T20:05:25.507" v="3617" actId="478"/>
          <ac:spMkLst>
            <pc:docMk/>
            <pc:sldMk cId="2364415669" sldId="271"/>
            <ac:spMk id="12" creationId="{C9A89273-0963-3540-0538-ED2A6EB462B8}"/>
          </ac:spMkLst>
        </pc:spChg>
        <pc:spChg chg="add del mod">
          <ac:chgData name="alberto hernandez" userId="5fcaa64675254ec3" providerId="LiveId" clId="{CCEAFF17-C102-4C52-AC36-0A63686B4139}" dt="2022-10-13T20:05:49.423" v="3622" actId="478"/>
          <ac:spMkLst>
            <pc:docMk/>
            <pc:sldMk cId="2364415669" sldId="271"/>
            <ac:spMk id="14" creationId="{394DDA46-54BC-4911-4E11-B24CFAE6717C}"/>
          </ac:spMkLst>
        </pc:spChg>
        <pc:spChg chg="add del mod">
          <ac:chgData name="alberto hernandez" userId="5fcaa64675254ec3" providerId="LiveId" clId="{CCEAFF17-C102-4C52-AC36-0A63686B4139}" dt="2022-10-13T20:05:49.423" v="3622" actId="478"/>
          <ac:spMkLst>
            <pc:docMk/>
            <pc:sldMk cId="2364415669" sldId="271"/>
            <ac:spMk id="16" creationId="{81DA322C-A7EC-C1AB-4CAC-5FF94D1E9408}"/>
          </ac:spMkLst>
        </pc:spChg>
        <pc:spChg chg="add del mod">
          <ac:chgData name="alberto hernandez" userId="5fcaa64675254ec3" providerId="LiveId" clId="{CCEAFF17-C102-4C52-AC36-0A63686B4139}" dt="2022-10-13T20:05:34.911" v="3619" actId="478"/>
          <ac:spMkLst>
            <pc:docMk/>
            <pc:sldMk cId="2364415669" sldId="271"/>
            <ac:spMk id="18" creationId="{5B4797AD-EF8E-CDE5-4AD3-87B3158E2110}"/>
          </ac:spMkLst>
        </pc:spChg>
        <pc:spChg chg="add del mod">
          <ac:chgData name="alberto hernandez" userId="5fcaa64675254ec3" providerId="LiveId" clId="{CCEAFF17-C102-4C52-AC36-0A63686B4139}" dt="2022-10-13T20:05:31.209" v="3618" actId="478"/>
          <ac:spMkLst>
            <pc:docMk/>
            <pc:sldMk cId="2364415669" sldId="271"/>
            <ac:spMk id="20" creationId="{2697195D-1CF0-1467-34F5-124C200497E2}"/>
          </ac:spMkLst>
        </pc:spChg>
        <pc:spChg chg="add del mod">
          <ac:chgData name="alberto hernandez" userId="5fcaa64675254ec3" providerId="LiveId" clId="{CCEAFF17-C102-4C52-AC36-0A63686B4139}" dt="2022-10-13T20:05:38.332" v="3620" actId="478"/>
          <ac:spMkLst>
            <pc:docMk/>
            <pc:sldMk cId="2364415669" sldId="271"/>
            <ac:spMk id="22" creationId="{C96F1616-EDAD-8AAC-44B9-6D53D1D16AF3}"/>
          </ac:spMkLst>
        </pc:spChg>
        <pc:spChg chg="add del mod">
          <ac:chgData name="alberto hernandez" userId="5fcaa64675254ec3" providerId="LiveId" clId="{CCEAFF17-C102-4C52-AC36-0A63686B4139}" dt="2022-10-13T20:05:42.894" v="3621" actId="478"/>
          <ac:spMkLst>
            <pc:docMk/>
            <pc:sldMk cId="2364415669" sldId="271"/>
            <ac:spMk id="24" creationId="{9869A005-B75A-AD94-5378-9600FF69755F}"/>
          </ac:spMkLst>
        </pc:spChg>
        <pc:spChg chg="mod">
          <ac:chgData name="alberto hernandez" userId="5fcaa64675254ec3" providerId="LiveId" clId="{CCEAFF17-C102-4C52-AC36-0A63686B4139}" dt="2022-10-13T20:05:10.714" v="3615" actId="6549"/>
          <ac:spMkLst>
            <pc:docMk/>
            <pc:sldMk cId="2364415669" sldId="271"/>
            <ac:spMk id="133" creationId="{00000000-0000-0000-0000-000000000000}"/>
          </ac:spMkLst>
        </pc:spChg>
        <pc:spChg chg="del">
          <ac:chgData name="alberto hernandez" userId="5fcaa64675254ec3" providerId="LiveId" clId="{CCEAFF17-C102-4C52-AC36-0A63686B4139}" dt="2022-10-13T20:05:20.321" v="3616" actId="478"/>
          <ac:spMkLst>
            <pc:docMk/>
            <pc:sldMk cId="2364415669" sldId="271"/>
            <ac:spMk id="134" creationId="{00000000-0000-0000-0000-000000000000}"/>
          </ac:spMkLst>
        </pc:spChg>
        <pc:spChg chg="del">
          <ac:chgData name="alberto hernandez" userId="5fcaa64675254ec3" providerId="LiveId" clId="{CCEAFF17-C102-4C52-AC36-0A63686B4139}" dt="2022-10-13T20:05:20.321" v="3616" actId="478"/>
          <ac:spMkLst>
            <pc:docMk/>
            <pc:sldMk cId="2364415669" sldId="271"/>
            <ac:spMk id="135" creationId="{00000000-0000-0000-0000-000000000000}"/>
          </ac:spMkLst>
        </pc:spChg>
        <pc:spChg chg="del">
          <ac:chgData name="alberto hernandez" userId="5fcaa64675254ec3" providerId="LiveId" clId="{CCEAFF17-C102-4C52-AC36-0A63686B4139}" dt="2022-10-13T20:05:20.321" v="3616" actId="478"/>
          <ac:spMkLst>
            <pc:docMk/>
            <pc:sldMk cId="2364415669" sldId="271"/>
            <ac:spMk id="136" creationId="{00000000-0000-0000-0000-000000000000}"/>
          </ac:spMkLst>
        </pc:spChg>
        <pc:spChg chg="del">
          <ac:chgData name="alberto hernandez" userId="5fcaa64675254ec3" providerId="LiveId" clId="{CCEAFF17-C102-4C52-AC36-0A63686B4139}" dt="2022-10-13T20:05:20.321" v="3616" actId="478"/>
          <ac:spMkLst>
            <pc:docMk/>
            <pc:sldMk cId="2364415669" sldId="271"/>
            <ac:spMk id="137" creationId="{00000000-0000-0000-0000-000000000000}"/>
          </ac:spMkLst>
        </pc:spChg>
        <pc:spChg chg="del">
          <ac:chgData name="alberto hernandez" userId="5fcaa64675254ec3" providerId="LiveId" clId="{CCEAFF17-C102-4C52-AC36-0A63686B4139}" dt="2022-10-13T20:05:20.321" v="3616" actId="478"/>
          <ac:spMkLst>
            <pc:docMk/>
            <pc:sldMk cId="2364415669" sldId="271"/>
            <ac:spMk id="138" creationId="{00000000-0000-0000-0000-000000000000}"/>
          </ac:spMkLst>
        </pc:spChg>
        <pc:spChg chg="del">
          <ac:chgData name="alberto hernandez" userId="5fcaa64675254ec3" providerId="LiveId" clId="{CCEAFF17-C102-4C52-AC36-0A63686B4139}" dt="2022-10-13T20:05:20.321" v="3616" actId="478"/>
          <ac:spMkLst>
            <pc:docMk/>
            <pc:sldMk cId="2364415669" sldId="271"/>
            <ac:spMk id="140" creationId="{00000000-0000-0000-0000-000000000000}"/>
          </ac:spMkLst>
        </pc:spChg>
        <pc:spChg chg="del">
          <ac:chgData name="alberto hernandez" userId="5fcaa64675254ec3" providerId="LiveId" clId="{CCEAFF17-C102-4C52-AC36-0A63686B4139}" dt="2022-10-13T20:05:20.321" v="3616" actId="478"/>
          <ac:spMkLst>
            <pc:docMk/>
            <pc:sldMk cId="2364415669" sldId="271"/>
            <ac:spMk id="141" creationId="{00000000-0000-0000-0000-000000000000}"/>
          </ac:spMkLst>
        </pc:spChg>
        <pc:spChg chg="del">
          <ac:chgData name="alberto hernandez" userId="5fcaa64675254ec3" providerId="LiveId" clId="{CCEAFF17-C102-4C52-AC36-0A63686B4139}" dt="2022-10-13T20:05:20.321" v="3616" actId="478"/>
          <ac:spMkLst>
            <pc:docMk/>
            <pc:sldMk cId="2364415669" sldId="271"/>
            <ac:spMk id="142" creationId="{00000000-0000-0000-0000-000000000000}"/>
          </ac:spMkLst>
        </pc:spChg>
        <pc:spChg chg="del">
          <ac:chgData name="alberto hernandez" userId="5fcaa64675254ec3" providerId="LiveId" clId="{CCEAFF17-C102-4C52-AC36-0A63686B4139}" dt="2022-10-13T20:05:20.321" v="3616" actId="478"/>
          <ac:spMkLst>
            <pc:docMk/>
            <pc:sldMk cId="2364415669" sldId="271"/>
            <ac:spMk id="143" creationId="{00000000-0000-0000-0000-000000000000}"/>
          </ac:spMkLst>
        </pc:spChg>
        <pc:spChg chg="del">
          <ac:chgData name="alberto hernandez" userId="5fcaa64675254ec3" providerId="LiveId" clId="{CCEAFF17-C102-4C52-AC36-0A63686B4139}" dt="2022-10-13T20:05:20.321" v="3616" actId="478"/>
          <ac:spMkLst>
            <pc:docMk/>
            <pc:sldMk cId="2364415669" sldId="271"/>
            <ac:spMk id="144" creationId="{00000000-0000-0000-0000-000000000000}"/>
          </ac:spMkLst>
        </pc:spChg>
        <pc:spChg chg="del">
          <ac:chgData name="alberto hernandez" userId="5fcaa64675254ec3" providerId="LiveId" clId="{CCEAFF17-C102-4C52-AC36-0A63686B4139}" dt="2022-10-13T20:05:20.321" v="3616" actId="478"/>
          <ac:spMkLst>
            <pc:docMk/>
            <pc:sldMk cId="2364415669" sldId="271"/>
            <ac:spMk id="145" creationId="{00000000-0000-0000-0000-000000000000}"/>
          </ac:spMkLst>
        </pc:spChg>
        <pc:graphicFrameChg chg="add del mod modGraphic">
          <ac:chgData name="alberto hernandez" userId="5fcaa64675254ec3" providerId="LiveId" clId="{CCEAFF17-C102-4C52-AC36-0A63686B4139}" dt="2022-10-13T20:07:37.392" v="3646" actId="1032"/>
          <ac:graphicFrameMkLst>
            <pc:docMk/>
            <pc:sldMk cId="2364415669" sldId="271"/>
            <ac:graphicFrameMk id="25" creationId="{D758485D-B2D3-E05D-B98F-B7E7B00A2D47}"/>
          </ac:graphicFrameMkLst>
        </pc:graphicFrameChg>
        <pc:graphicFrameChg chg="add mod modGraphic">
          <ac:chgData name="alberto hernandez" userId="5fcaa64675254ec3" providerId="LiveId" clId="{CCEAFF17-C102-4C52-AC36-0A63686B4139}" dt="2022-10-13T20:21:19.904" v="3737" actId="313"/>
          <ac:graphicFrameMkLst>
            <pc:docMk/>
            <pc:sldMk cId="2364415669" sldId="271"/>
            <ac:graphicFrameMk id="26" creationId="{FD0FB381-13E0-9180-0400-E13229CD8388}"/>
          </ac:graphicFrameMkLst>
        </pc:graphicFrameChg>
      </pc:sldChg>
      <pc:sldChg chg="modSp del mod">
        <pc:chgData name="alberto hernandez" userId="5fcaa64675254ec3" providerId="LiveId" clId="{CCEAFF17-C102-4C52-AC36-0A63686B4139}" dt="2022-10-14T02:29:12.662" v="3852" actId="20577"/>
        <pc:sldMkLst>
          <pc:docMk/>
          <pc:sldMk cId="2997921968" sldId="272"/>
        </pc:sldMkLst>
        <pc:spChg chg="mod">
          <ac:chgData name="alberto hernandez" userId="5fcaa64675254ec3" providerId="LiveId" clId="{CCEAFF17-C102-4C52-AC36-0A63686B4139}" dt="2022-10-14T02:28:29.282" v="3842" actId="1076"/>
          <ac:spMkLst>
            <pc:docMk/>
            <pc:sldMk cId="2997921968" sldId="272"/>
            <ac:spMk id="2" creationId="{7889617A-2F4B-CC7B-96A8-3378F5028AEB}"/>
          </ac:spMkLst>
        </pc:spChg>
        <pc:spChg chg="mod">
          <ac:chgData name="alberto hernandez" userId="5fcaa64675254ec3" providerId="LiveId" clId="{CCEAFF17-C102-4C52-AC36-0A63686B4139}" dt="2022-10-14T02:29:12.662" v="3852" actId="20577"/>
          <ac:spMkLst>
            <pc:docMk/>
            <pc:sldMk cId="2997921968" sldId="272"/>
            <ac:spMk id="225" creationId="{00000000-0000-0000-0000-000000000000}"/>
          </ac:spMkLst>
        </pc:spChg>
        <pc:picChg chg="mod">
          <ac:chgData name="alberto hernandez" userId="5fcaa64675254ec3" providerId="LiveId" clId="{CCEAFF17-C102-4C52-AC36-0A63686B4139}" dt="2022-10-14T02:28:40.169" v="3844" actId="14100"/>
          <ac:picMkLst>
            <pc:docMk/>
            <pc:sldMk cId="2997921968" sldId="272"/>
            <ac:picMk id="219" creationId="{00000000-0000-0000-0000-000000000000}"/>
          </ac:picMkLst>
        </pc:picChg>
      </pc:sldChg>
      <pc:sldChg chg="modSp add mod setBg">
        <pc:chgData name="alberto hernandez" userId="5fcaa64675254ec3" providerId="LiveId" clId="{CCEAFF17-C102-4C52-AC36-0A63686B4139}" dt="2022-10-13T20:27:34.452" v="3784" actId="14100"/>
        <pc:sldMkLst>
          <pc:docMk/>
          <pc:sldMk cId="2997921968" sldId="272"/>
        </pc:sldMkLst>
        <pc:spChg chg="mod">
          <ac:chgData name="alberto hernandez" userId="5fcaa64675254ec3" providerId="LiveId" clId="{CCEAFF17-C102-4C52-AC36-0A63686B4139}" dt="2022-10-13T20:27:34.452" v="3784" actId="14100"/>
          <ac:spMkLst>
            <pc:docMk/>
            <pc:sldMk cId="2997921968" sldId="272"/>
            <ac:spMk id="2" creationId="{7889617A-2F4B-CC7B-96A8-3378F5028AEB}"/>
          </ac:spMkLst>
        </pc:spChg>
        <pc:spChg chg="mod">
          <ac:chgData name="alberto hernandez" userId="5fcaa64675254ec3" providerId="LiveId" clId="{CCEAFF17-C102-4C52-AC36-0A63686B4139}" dt="2022-10-13T20:24:30.946" v="3774" actId="20577"/>
          <ac:spMkLst>
            <pc:docMk/>
            <pc:sldMk cId="2997921968" sldId="272"/>
            <ac:spMk id="221" creationId="{00000000-0000-0000-0000-000000000000}"/>
          </ac:spMkLst>
        </pc:spChg>
        <pc:spChg chg="mod">
          <ac:chgData name="alberto hernandez" userId="5fcaa64675254ec3" providerId="LiveId" clId="{CCEAFF17-C102-4C52-AC36-0A63686B4139}" dt="2022-10-13T20:26:07.977" v="3780" actId="6549"/>
          <ac:spMkLst>
            <pc:docMk/>
            <pc:sldMk cId="2997921968" sldId="272"/>
            <ac:spMk id="223" creationId="{00000000-0000-0000-0000-000000000000}"/>
          </ac:spMkLst>
        </pc:spChg>
      </pc:sldChg>
      <pc:sldChg chg="addSp delSp modSp add del mod">
        <pc:chgData name="alberto hernandez" userId="5fcaa64675254ec3" providerId="LiveId" clId="{CCEAFF17-C102-4C52-AC36-0A63686B4139}" dt="2022-10-14T02:46:20.934" v="4179"/>
        <pc:sldMkLst>
          <pc:docMk/>
          <pc:sldMk cId="1317450235" sldId="273"/>
        </pc:sldMkLst>
        <pc:spChg chg="mod">
          <ac:chgData name="alberto hernandez" userId="5fcaa64675254ec3" providerId="LiveId" clId="{CCEAFF17-C102-4C52-AC36-0A63686B4139}" dt="2022-10-14T02:30:13.999" v="3882" actId="20577"/>
          <ac:spMkLst>
            <pc:docMk/>
            <pc:sldMk cId="1317450235" sldId="273"/>
            <ac:spMk id="133" creationId="{00000000-0000-0000-0000-000000000000}"/>
          </ac:spMkLst>
        </pc:spChg>
        <pc:spChg chg="mod">
          <ac:chgData name="alberto hernandez" userId="5fcaa64675254ec3" providerId="LiveId" clId="{CCEAFF17-C102-4C52-AC36-0A63686B4139}" dt="2022-10-14T02:30:47.314" v="3890" actId="20577"/>
          <ac:spMkLst>
            <pc:docMk/>
            <pc:sldMk cId="1317450235" sldId="273"/>
            <ac:spMk id="148" creationId="{00000000-0000-0000-0000-000000000000}"/>
          </ac:spMkLst>
        </pc:spChg>
        <pc:graphicFrameChg chg="add del mod modGraphic">
          <ac:chgData name="alberto hernandez" userId="5fcaa64675254ec3" providerId="LiveId" clId="{CCEAFF17-C102-4C52-AC36-0A63686B4139}" dt="2022-10-14T02:35:20.087" v="3903" actId="1032"/>
          <ac:graphicFrameMkLst>
            <pc:docMk/>
            <pc:sldMk cId="1317450235" sldId="273"/>
            <ac:graphicFrameMk id="2" creationId="{0CCB27D7-1B08-17DC-1BC7-97FD7C089D10}"/>
          </ac:graphicFrameMkLst>
        </pc:graphicFrameChg>
        <pc:graphicFrameChg chg="add mod modGraphic">
          <ac:chgData name="alberto hernandez" userId="5fcaa64675254ec3" providerId="LiveId" clId="{CCEAFF17-C102-4C52-AC36-0A63686B4139}" dt="2022-10-14T02:46:20.934" v="4179"/>
          <ac:graphicFrameMkLst>
            <pc:docMk/>
            <pc:sldMk cId="1317450235" sldId="273"/>
            <ac:graphicFrameMk id="3" creationId="{C0D8CD4D-6A27-4534-EFC8-BFF8AF3271EB}"/>
          </ac:graphicFrameMkLst>
        </pc:graphicFrameChg>
        <pc:graphicFrameChg chg="add mod">
          <ac:chgData name="alberto hernandez" userId="5fcaa64675254ec3" providerId="LiveId" clId="{CCEAFF17-C102-4C52-AC36-0A63686B4139}" dt="2022-10-14T02:45:08.779" v="4171"/>
          <ac:graphicFrameMkLst>
            <pc:docMk/>
            <pc:sldMk cId="1317450235" sldId="273"/>
            <ac:graphicFrameMk id="4" creationId="{B8C3D7CE-1A86-A314-0621-4C8C642EF286}"/>
          </ac:graphicFrameMkLst>
        </pc:graphicFrameChg>
        <pc:graphicFrameChg chg="del">
          <ac:chgData name="alberto hernandez" userId="5fcaa64675254ec3" providerId="LiveId" clId="{CCEAFF17-C102-4C52-AC36-0A63686B4139}" dt="2022-10-14T02:30:56.209" v="3891" actId="478"/>
          <ac:graphicFrameMkLst>
            <pc:docMk/>
            <pc:sldMk cId="1317450235" sldId="273"/>
            <ac:graphicFrameMk id="26" creationId="{FD0FB381-13E0-9180-0400-E13229CD8388}"/>
          </ac:graphicFrameMkLst>
        </pc:graphicFrameChg>
      </pc:sldChg>
      <pc:sldChg chg="del">
        <pc:chgData name="alberto hernandez" userId="5fcaa64675254ec3" providerId="LiveId" clId="{CCEAFF17-C102-4C52-AC36-0A63686B4139}" dt="2022-10-12T07:47:38.017" v="1605" actId="47"/>
        <pc:sldMkLst>
          <pc:docMk/>
          <pc:sldMk cId="0" sldId="274"/>
        </pc:sldMkLst>
      </pc:sldChg>
      <pc:sldChg chg="del">
        <pc:chgData name="alberto hernandez" userId="5fcaa64675254ec3" providerId="LiveId" clId="{CCEAFF17-C102-4C52-AC36-0A63686B4139}" dt="2022-10-12T07:47:33.191" v="1604" actId="47"/>
        <pc:sldMkLst>
          <pc:docMk/>
          <pc:sldMk cId="0" sldId="275"/>
        </pc:sldMkLst>
      </pc:sldChg>
      <pc:sldChg chg="del">
        <pc:chgData name="alberto hernandez" userId="5fcaa64675254ec3" providerId="LiveId" clId="{CCEAFF17-C102-4C52-AC36-0A63686B4139}" dt="2022-10-12T07:47:32.890" v="1603" actId="47"/>
        <pc:sldMkLst>
          <pc:docMk/>
          <pc:sldMk cId="0" sldId="276"/>
        </pc:sldMkLst>
      </pc:sldChg>
      <pc:sldChg chg="del">
        <pc:chgData name="alberto hernandez" userId="5fcaa64675254ec3" providerId="LiveId" clId="{CCEAFF17-C102-4C52-AC36-0A63686B4139}" dt="2022-10-12T07:47:32.351" v="1602" actId="47"/>
        <pc:sldMkLst>
          <pc:docMk/>
          <pc:sldMk cId="0" sldId="277"/>
        </pc:sldMkLst>
      </pc:sldChg>
      <pc:sldChg chg="del">
        <pc:chgData name="alberto hernandez" userId="5fcaa64675254ec3" providerId="LiveId" clId="{CCEAFF17-C102-4C52-AC36-0A63686B4139}" dt="2022-10-12T07:47:31.301" v="1601" actId="47"/>
        <pc:sldMkLst>
          <pc:docMk/>
          <pc:sldMk cId="0" sldId="278"/>
        </pc:sldMkLst>
      </pc:sldChg>
      <pc:sldChg chg="del">
        <pc:chgData name="alberto hernandez" userId="5fcaa64675254ec3" providerId="LiveId" clId="{CCEAFF17-C102-4C52-AC36-0A63686B4139}" dt="2022-10-12T07:47:30.947" v="1600" actId="47"/>
        <pc:sldMkLst>
          <pc:docMk/>
          <pc:sldMk cId="0" sldId="279"/>
        </pc:sldMkLst>
      </pc:sldChg>
      <pc:sldChg chg="del">
        <pc:chgData name="alberto hernandez" userId="5fcaa64675254ec3" providerId="LiveId" clId="{CCEAFF17-C102-4C52-AC36-0A63686B4139}" dt="2022-10-12T07:47:30.382" v="1599" actId="47"/>
        <pc:sldMkLst>
          <pc:docMk/>
          <pc:sldMk cId="0" sldId="280"/>
        </pc:sldMkLst>
      </pc:sldChg>
      <pc:sldChg chg="del">
        <pc:chgData name="alberto hernandez" userId="5fcaa64675254ec3" providerId="LiveId" clId="{CCEAFF17-C102-4C52-AC36-0A63686B4139}" dt="2022-10-12T07:47:29.912" v="1598" actId="47"/>
        <pc:sldMkLst>
          <pc:docMk/>
          <pc:sldMk cId="0" sldId="281"/>
        </pc:sldMkLst>
      </pc:sldChg>
      <pc:sldChg chg="del">
        <pc:chgData name="alberto hernandez" userId="5fcaa64675254ec3" providerId="LiveId" clId="{CCEAFF17-C102-4C52-AC36-0A63686B4139}" dt="2022-10-12T07:47:29.242" v="1597" actId="47"/>
        <pc:sldMkLst>
          <pc:docMk/>
          <pc:sldMk cId="0" sldId="282"/>
        </pc:sldMkLst>
      </pc:sldChg>
      <pc:sldChg chg="del">
        <pc:chgData name="alberto hernandez" userId="5fcaa64675254ec3" providerId="LiveId" clId="{CCEAFF17-C102-4C52-AC36-0A63686B4139}" dt="2022-10-12T07:47:28.779" v="1596" actId="47"/>
        <pc:sldMkLst>
          <pc:docMk/>
          <pc:sldMk cId="0" sldId="283"/>
        </pc:sldMkLst>
      </pc:sldChg>
      <pc:sldChg chg="del">
        <pc:chgData name="alberto hernandez" userId="5fcaa64675254ec3" providerId="LiveId" clId="{CCEAFF17-C102-4C52-AC36-0A63686B4139}" dt="2022-10-12T07:47:27.877" v="1595" actId="47"/>
        <pc:sldMkLst>
          <pc:docMk/>
          <pc:sldMk cId="0" sldId="284"/>
        </pc:sldMkLst>
      </pc:sldChg>
      <pc:sldChg chg="del">
        <pc:chgData name="alberto hernandez" userId="5fcaa64675254ec3" providerId="LiveId" clId="{CCEAFF17-C102-4C52-AC36-0A63686B4139}" dt="2022-10-12T07:47:27.238" v="1594" actId="47"/>
        <pc:sldMkLst>
          <pc:docMk/>
          <pc:sldMk cId="0" sldId="285"/>
        </pc:sldMkLst>
      </pc:sldChg>
      <pc:sldChg chg="del">
        <pc:chgData name="alberto hernandez" userId="5fcaa64675254ec3" providerId="LiveId" clId="{CCEAFF17-C102-4C52-AC36-0A63686B4139}" dt="2022-10-12T07:47:26.320" v="1593" actId="47"/>
        <pc:sldMkLst>
          <pc:docMk/>
          <pc:sldMk cId="0" sldId="286"/>
        </pc:sldMkLst>
      </pc:sldChg>
      <pc:sldChg chg="del">
        <pc:chgData name="alberto hernandez" userId="5fcaa64675254ec3" providerId="LiveId" clId="{CCEAFF17-C102-4C52-AC36-0A63686B4139}" dt="2022-10-12T07:47:25.603" v="1592" actId="47"/>
        <pc:sldMkLst>
          <pc:docMk/>
          <pc:sldMk cId="0" sldId="287"/>
        </pc:sldMkLst>
      </pc:sldChg>
      <pc:sldChg chg="del">
        <pc:chgData name="alberto hernandez" userId="5fcaa64675254ec3" providerId="LiveId" clId="{CCEAFF17-C102-4C52-AC36-0A63686B4139}" dt="2022-10-12T07:47:24.461" v="1591" actId="47"/>
        <pc:sldMkLst>
          <pc:docMk/>
          <pc:sldMk cId="0" sldId="288"/>
        </pc:sldMkLst>
      </pc:sldChg>
      <pc:sldMasterChg chg="addSldLayout delSldLayout">
        <pc:chgData name="alberto hernandez" userId="5fcaa64675254ec3" providerId="LiveId" clId="{CCEAFF17-C102-4C52-AC36-0A63686B4139}" dt="2022-10-13T19:58:05.346" v="3551" actId="47"/>
        <pc:sldMasterMkLst>
          <pc:docMk/>
          <pc:sldMasterMk cId="0" sldId="2147483667"/>
        </pc:sldMasterMkLst>
        <pc:sldLayoutChg chg="del">
          <pc:chgData name="alberto hernandez" userId="5fcaa64675254ec3" providerId="LiveId" clId="{CCEAFF17-C102-4C52-AC36-0A63686B4139}" dt="2022-10-13T19:03:35.874" v="3180" actId="47"/>
          <pc:sldLayoutMkLst>
            <pc:docMk/>
            <pc:sldMasterMk cId="0" sldId="2147483667"/>
            <pc:sldLayoutMk cId="0" sldId="2147483649"/>
          </pc:sldLayoutMkLst>
        </pc:sldLayoutChg>
        <pc:sldLayoutChg chg="del">
          <pc:chgData name="alberto hernandez" userId="5fcaa64675254ec3" providerId="LiveId" clId="{CCEAFF17-C102-4C52-AC36-0A63686B4139}" dt="2022-10-12T07:48:48.617" v="1613" actId="47"/>
          <pc:sldLayoutMkLst>
            <pc:docMk/>
            <pc:sldMasterMk cId="0" sldId="2147483667"/>
            <pc:sldLayoutMk cId="0" sldId="2147483651"/>
          </pc:sldLayoutMkLst>
        </pc:sldLayoutChg>
        <pc:sldLayoutChg chg="add del">
          <pc:chgData name="alberto hernandez" userId="5fcaa64675254ec3" providerId="LiveId" clId="{CCEAFF17-C102-4C52-AC36-0A63686B4139}" dt="2022-10-13T19:58:05.346" v="3551" actId="47"/>
          <pc:sldLayoutMkLst>
            <pc:docMk/>
            <pc:sldMasterMk cId="0" sldId="2147483667"/>
            <pc:sldLayoutMk cId="0" sldId="2147483662"/>
          </pc:sldLayoutMkLst>
        </pc:sldLayoutChg>
      </pc:sldMasterChg>
      <pc:sldMasterChg chg="del delSldLayout">
        <pc:chgData name="alberto hernandez" userId="5fcaa64675254ec3" providerId="LiveId" clId="{CCEAFF17-C102-4C52-AC36-0A63686B4139}" dt="2022-10-12T07:47:44.016" v="1608" actId="47"/>
        <pc:sldMasterMkLst>
          <pc:docMk/>
          <pc:sldMasterMk cId="0" sldId="2147483668"/>
        </pc:sldMasterMkLst>
        <pc:sldLayoutChg chg="del">
          <pc:chgData name="alberto hernandez" userId="5fcaa64675254ec3" providerId="LiveId" clId="{CCEAFF17-C102-4C52-AC36-0A63686B4139}" dt="2022-10-12T07:47:39.968" v="1606" actId="47"/>
          <pc:sldLayoutMkLst>
            <pc:docMk/>
            <pc:sldMasterMk cId="0" sldId="2147483668"/>
            <pc:sldLayoutMk cId="0" sldId="2147483664"/>
          </pc:sldLayoutMkLst>
        </pc:sldLayoutChg>
        <pc:sldLayoutChg chg="del">
          <pc:chgData name="alberto hernandez" userId="5fcaa64675254ec3" providerId="LiveId" clId="{CCEAFF17-C102-4C52-AC36-0A63686B4139}" dt="2022-10-12T07:47:32.890" v="1603" actId="47"/>
          <pc:sldLayoutMkLst>
            <pc:docMk/>
            <pc:sldMasterMk cId="0" sldId="2147483668"/>
            <pc:sldLayoutMk cId="0" sldId="2147483665"/>
          </pc:sldLayoutMkLst>
        </pc:sldLayoutChg>
        <pc:sldLayoutChg chg="del">
          <pc:chgData name="alberto hernandez" userId="5fcaa64675254ec3" providerId="LiveId" clId="{CCEAFF17-C102-4C52-AC36-0A63686B4139}" dt="2022-10-12T07:47:44.016" v="1608" actId="47"/>
          <pc:sldLayoutMkLst>
            <pc:docMk/>
            <pc:sldMasterMk cId="0" sldId="2147483668"/>
            <pc:sldLayoutMk cId="0" sldId="2147483666"/>
          </pc:sldLayoutMkLst>
        </pc:sldLayoutChg>
      </pc:sldMaster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fif"/><Relationship Id="rId1" Type="http://schemas.openxmlformats.org/officeDocument/2006/relationships/image" Target="../media/image8.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2DEEDA-AC79-46DA-B44D-94C435D78071}"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s-MX"/>
        </a:p>
      </dgm:t>
    </dgm:pt>
    <dgm:pt modelId="{2B5F852F-091E-45DA-983C-6938A52C134E}">
      <dgm:prSet phldrT="[Texto]"/>
      <dgm:spPr/>
      <dgm:t>
        <a:bodyPr/>
        <a:lstStyle/>
        <a:p>
          <a:r>
            <a:rPr lang="es-MX" dirty="0">
              <a:solidFill>
                <a:schemeClr val="bg1"/>
              </a:solidFill>
            </a:rPr>
            <a:t>yo</a:t>
          </a:r>
        </a:p>
      </dgm:t>
    </dgm:pt>
    <dgm:pt modelId="{9EB3C423-76E8-4F0A-A07A-75D78840A253}" type="parTrans" cxnId="{66BE06D2-844B-45C6-9164-D538FF85D208}">
      <dgm:prSet/>
      <dgm:spPr/>
      <dgm:t>
        <a:bodyPr/>
        <a:lstStyle/>
        <a:p>
          <a:endParaRPr lang="es-MX"/>
        </a:p>
      </dgm:t>
    </dgm:pt>
    <dgm:pt modelId="{4F20B0E1-9431-4AEF-B164-262BF8CE1953}" type="sibTrans" cxnId="{66BE06D2-844B-45C6-9164-D538FF85D208}">
      <dgm:prSet/>
      <dgm:spPr/>
      <dgm:t>
        <a:bodyPr/>
        <a:lstStyle/>
        <a:p>
          <a:endParaRPr lang="es-MX"/>
        </a:p>
      </dgm:t>
    </dgm:pt>
    <dgm:pt modelId="{13196537-69C0-478C-965C-11E324BB954F}">
      <dgm:prSet phldrT="[Texto]"/>
      <dgm:spPr/>
      <dgm:t>
        <a:bodyPr/>
        <a:lstStyle/>
        <a:p>
          <a:r>
            <a:rPr lang="es-MX" dirty="0">
              <a:solidFill>
                <a:schemeClr val="bg1"/>
              </a:solidFill>
            </a:rPr>
            <a:t>Asociación de Padres y Maestros</a:t>
          </a:r>
        </a:p>
      </dgm:t>
    </dgm:pt>
    <dgm:pt modelId="{4031C72F-2142-4288-B24A-5D903F867B8F}" type="parTrans" cxnId="{103CF690-52A2-4C15-8DCC-ECE6A995A1CE}">
      <dgm:prSet/>
      <dgm:spPr/>
      <dgm:t>
        <a:bodyPr/>
        <a:lstStyle/>
        <a:p>
          <a:endParaRPr lang="es-MX"/>
        </a:p>
      </dgm:t>
    </dgm:pt>
    <dgm:pt modelId="{B7CDAA47-E118-486B-AA0E-7691681E025E}" type="sibTrans" cxnId="{103CF690-52A2-4C15-8DCC-ECE6A995A1CE}">
      <dgm:prSet/>
      <dgm:spPr/>
      <dgm:t>
        <a:bodyPr/>
        <a:lstStyle/>
        <a:p>
          <a:endParaRPr lang="es-MX"/>
        </a:p>
      </dgm:t>
    </dgm:pt>
    <dgm:pt modelId="{17E39B30-B7FE-422B-BEFB-A8A2BE99744B}">
      <dgm:prSet phldrT="[Texto]" phldr="1"/>
      <dgm:spPr/>
      <dgm:t>
        <a:bodyPr/>
        <a:lstStyle/>
        <a:p>
          <a:endParaRPr lang="es-MX" dirty="0">
            <a:solidFill>
              <a:schemeClr val="bg1"/>
            </a:solidFill>
          </a:endParaRPr>
        </a:p>
      </dgm:t>
    </dgm:pt>
    <dgm:pt modelId="{87526622-EF05-4CD1-8A8A-C3CEC6A0F6F8}" type="parTrans" cxnId="{72E144C7-8A7D-4C17-AFE2-164BCAAC6CBE}">
      <dgm:prSet/>
      <dgm:spPr/>
      <dgm:t>
        <a:bodyPr/>
        <a:lstStyle/>
        <a:p>
          <a:endParaRPr lang="es-MX"/>
        </a:p>
      </dgm:t>
    </dgm:pt>
    <dgm:pt modelId="{B846B8A5-E55F-4EE7-9C11-EFDBBB7CFAD1}" type="sibTrans" cxnId="{72E144C7-8A7D-4C17-AFE2-164BCAAC6CBE}">
      <dgm:prSet/>
      <dgm:spPr/>
      <dgm:t>
        <a:bodyPr/>
        <a:lstStyle/>
        <a:p>
          <a:endParaRPr lang="es-MX"/>
        </a:p>
      </dgm:t>
    </dgm:pt>
    <dgm:pt modelId="{68682CF7-F8F7-4C3D-95ED-27CF2D9D1846}">
      <dgm:prSet phldrT="[Texto]"/>
      <dgm:spPr/>
      <dgm:t>
        <a:bodyPr/>
        <a:lstStyle/>
        <a:p>
          <a:r>
            <a:rPr lang="es-MX" dirty="0">
              <a:solidFill>
                <a:schemeClr val="bg1"/>
              </a:solidFill>
            </a:rPr>
            <a:t>vecindario</a:t>
          </a:r>
        </a:p>
      </dgm:t>
    </dgm:pt>
    <dgm:pt modelId="{30C56281-D0D4-4BBF-9733-3F377A6AC0A0}" type="parTrans" cxnId="{D8EE0C1F-ACB2-4B7E-B87B-126329CFA516}">
      <dgm:prSet/>
      <dgm:spPr/>
      <dgm:t>
        <a:bodyPr/>
        <a:lstStyle/>
        <a:p>
          <a:endParaRPr lang="es-MX"/>
        </a:p>
      </dgm:t>
    </dgm:pt>
    <dgm:pt modelId="{77DA9825-35DC-47D2-8EA3-E934F110134D}" type="sibTrans" cxnId="{D8EE0C1F-ACB2-4B7E-B87B-126329CFA516}">
      <dgm:prSet/>
      <dgm:spPr/>
      <dgm:t>
        <a:bodyPr/>
        <a:lstStyle/>
        <a:p>
          <a:endParaRPr lang="es-MX"/>
        </a:p>
      </dgm:t>
    </dgm:pt>
    <dgm:pt modelId="{23E86744-D4B1-4B4B-A80E-11C3296079F9}">
      <dgm:prSet phldrT="[Texto]"/>
      <dgm:spPr/>
      <dgm:t>
        <a:bodyPr/>
        <a:lstStyle/>
        <a:p>
          <a:r>
            <a:rPr lang="es-MX" dirty="0">
              <a:solidFill>
                <a:schemeClr val="bg1"/>
              </a:solidFill>
            </a:rPr>
            <a:t>Pasatiempos</a:t>
          </a:r>
        </a:p>
      </dgm:t>
    </dgm:pt>
    <dgm:pt modelId="{EE6E318B-E15E-4951-AACE-5BE2B094D8A9}" type="parTrans" cxnId="{36522983-D26E-440C-9E0C-01703FE1688B}">
      <dgm:prSet/>
      <dgm:spPr/>
      <dgm:t>
        <a:bodyPr/>
        <a:lstStyle/>
        <a:p>
          <a:endParaRPr lang="es-MX"/>
        </a:p>
      </dgm:t>
    </dgm:pt>
    <dgm:pt modelId="{3A3D9D5C-4D2D-4AE1-85C6-75A9EDDB7B82}" type="sibTrans" cxnId="{36522983-D26E-440C-9E0C-01703FE1688B}">
      <dgm:prSet/>
      <dgm:spPr/>
      <dgm:t>
        <a:bodyPr/>
        <a:lstStyle/>
        <a:p>
          <a:endParaRPr lang="es-MX"/>
        </a:p>
      </dgm:t>
    </dgm:pt>
    <dgm:pt modelId="{E26B190B-1215-4EB1-A26D-F5EC3704EC32}">
      <dgm:prSet phldrT="[Texto]" phldr="1"/>
      <dgm:spPr/>
      <dgm:t>
        <a:bodyPr/>
        <a:lstStyle/>
        <a:p>
          <a:endParaRPr lang="es-MX" dirty="0">
            <a:solidFill>
              <a:schemeClr val="bg1"/>
            </a:solidFill>
          </a:endParaRPr>
        </a:p>
      </dgm:t>
    </dgm:pt>
    <dgm:pt modelId="{F26FBAFE-3E8C-4CCA-810F-6EDC58C5F063}" type="parTrans" cxnId="{B2965D8B-0BDA-40B1-8713-6473AEFFB355}">
      <dgm:prSet/>
      <dgm:spPr/>
      <dgm:t>
        <a:bodyPr/>
        <a:lstStyle/>
        <a:p>
          <a:endParaRPr lang="es-MX"/>
        </a:p>
      </dgm:t>
    </dgm:pt>
    <dgm:pt modelId="{8AB0F52A-A33A-47C9-A1ED-B601B10EDEEC}" type="sibTrans" cxnId="{B2965D8B-0BDA-40B1-8713-6473AEFFB355}">
      <dgm:prSet/>
      <dgm:spPr/>
      <dgm:t>
        <a:bodyPr/>
        <a:lstStyle/>
        <a:p>
          <a:endParaRPr lang="es-MX"/>
        </a:p>
      </dgm:t>
    </dgm:pt>
    <dgm:pt modelId="{E7D04952-83F7-4A80-90B6-FC3C283403D9}">
      <dgm:prSet phldrT="[Texto]" phldr="1"/>
      <dgm:spPr/>
      <dgm:t>
        <a:bodyPr/>
        <a:lstStyle/>
        <a:p>
          <a:endParaRPr lang="es-MX" dirty="0">
            <a:solidFill>
              <a:schemeClr val="bg1"/>
            </a:solidFill>
          </a:endParaRPr>
        </a:p>
      </dgm:t>
    </dgm:pt>
    <dgm:pt modelId="{9DAC79F4-0185-4B47-8E5D-B78F0DEC983B}" type="parTrans" cxnId="{B4A0922E-05BF-4122-BC4D-115D9247DBF9}">
      <dgm:prSet/>
      <dgm:spPr/>
      <dgm:t>
        <a:bodyPr/>
        <a:lstStyle/>
        <a:p>
          <a:endParaRPr lang="es-MX"/>
        </a:p>
      </dgm:t>
    </dgm:pt>
    <dgm:pt modelId="{9713BF60-A1D0-4148-97C8-3F46CEBC0C76}" type="sibTrans" cxnId="{B4A0922E-05BF-4122-BC4D-115D9247DBF9}">
      <dgm:prSet/>
      <dgm:spPr/>
      <dgm:t>
        <a:bodyPr/>
        <a:lstStyle/>
        <a:p>
          <a:endParaRPr lang="es-MX"/>
        </a:p>
      </dgm:t>
    </dgm:pt>
    <dgm:pt modelId="{A897B988-8998-40B4-B9EB-DFB9D354984A}" type="pres">
      <dgm:prSet presAssocID="{442DEEDA-AC79-46DA-B44D-94C435D78071}" presName="composite" presStyleCnt="0">
        <dgm:presLayoutVars>
          <dgm:chMax val="1"/>
          <dgm:dir/>
          <dgm:resizeHandles val="exact"/>
        </dgm:presLayoutVars>
      </dgm:prSet>
      <dgm:spPr/>
      <dgm:t>
        <a:bodyPr/>
        <a:lstStyle/>
        <a:p>
          <a:endParaRPr lang="es-MX"/>
        </a:p>
      </dgm:t>
    </dgm:pt>
    <dgm:pt modelId="{0BE4DD27-7EF7-43E6-99D1-BDEBF9865F62}" type="pres">
      <dgm:prSet presAssocID="{442DEEDA-AC79-46DA-B44D-94C435D78071}" presName="radial" presStyleCnt="0">
        <dgm:presLayoutVars>
          <dgm:animLvl val="ctr"/>
        </dgm:presLayoutVars>
      </dgm:prSet>
      <dgm:spPr/>
    </dgm:pt>
    <dgm:pt modelId="{1D7C9272-377E-47D6-8889-C0066DC71511}" type="pres">
      <dgm:prSet presAssocID="{2B5F852F-091E-45DA-983C-6938A52C134E}" presName="centerShape" presStyleLbl="vennNode1" presStyleIdx="0" presStyleCnt="7"/>
      <dgm:spPr/>
      <dgm:t>
        <a:bodyPr/>
        <a:lstStyle/>
        <a:p>
          <a:endParaRPr lang="es-MX"/>
        </a:p>
      </dgm:t>
    </dgm:pt>
    <dgm:pt modelId="{47BA5FA1-7A41-49F1-9C6B-8B24A9E9BCE2}" type="pres">
      <dgm:prSet presAssocID="{13196537-69C0-478C-965C-11E324BB954F}" presName="node" presStyleLbl="vennNode1" presStyleIdx="1" presStyleCnt="7" custScaleX="152701" custScaleY="125413" custRadScaleRad="101393" custRadScaleInc="497">
        <dgm:presLayoutVars>
          <dgm:bulletEnabled val="1"/>
        </dgm:presLayoutVars>
      </dgm:prSet>
      <dgm:spPr/>
      <dgm:t>
        <a:bodyPr/>
        <a:lstStyle/>
        <a:p>
          <a:endParaRPr lang="es-MX"/>
        </a:p>
      </dgm:t>
    </dgm:pt>
    <dgm:pt modelId="{13EF24F0-8998-4804-B297-B392AE1DE9A6}" type="pres">
      <dgm:prSet presAssocID="{E26B190B-1215-4EB1-A26D-F5EC3704EC32}" presName="node" presStyleLbl="vennNode1" presStyleIdx="2" presStyleCnt="7" custScaleX="151231" custScaleY="129916">
        <dgm:presLayoutVars>
          <dgm:bulletEnabled val="1"/>
        </dgm:presLayoutVars>
      </dgm:prSet>
      <dgm:spPr/>
      <dgm:t>
        <a:bodyPr/>
        <a:lstStyle/>
        <a:p>
          <a:endParaRPr lang="es-MX"/>
        </a:p>
      </dgm:t>
    </dgm:pt>
    <dgm:pt modelId="{50FB40F4-6921-4A36-BA49-DB2DE302C99B}" type="pres">
      <dgm:prSet presAssocID="{E7D04952-83F7-4A80-90B6-FC3C283403D9}" presName="node" presStyleLbl="vennNode1" presStyleIdx="3" presStyleCnt="7" custScaleX="142530" custScaleY="151574">
        <dgm:presLayoutVars>
          <dgm:bulletEnabled val="1"/>
        </dgm:presLayoutVars>
      </dgm:prSet>
      <dgm:spPr/>
      <dgm:t>
        <a:bodyPr/>
        <a:lstStyle/>
        <a:p>
          <a:endParaRPr lang="es-MX"/>
        </a:p>
      </dgm:t>
    </dgm:pt>
    <dgm:pt modelId="{6E0D94CF-5E75-4914-B696-0D8A798D49AC}" type="pres">
      <dgm:prSet presAssocID="{17E39B30-B7FE-422B-BEFB-A8A2BE99744B}" presName="node" presStyleLbl="vennNode1" presStyleIdx="4" presStyleCnt="7" custScaleX="154222" custScaleY="122764" custRadScaleRad="95472">
        <dgm:presLayoutVars>
          <dgm:bulletEnabled val="1"/>
        </dgm:presLayoutVars>
      </dgm:prSet>
      <dgm:spPr/>
      <dgm:t>
        <a:bodyPr/>
        <a:lstStyle/>
        <a:p>
          <a:endParaRPr lang="es-MX"/>
        </a:p>
      </dgm:t>
    </dgm:pt>
    <dgm:pt modelId="{DB9B29B8-DBCC-427D-BA45-0412AB466C30}" type="pres">
      <dgm:prSet presAssocID="{68682CF7-F8F7-4C3D-95ED-27CF2D9D1846}" presName="node" presStyleLbl="vennNode1" presStyleIdx="5" presStyleCnt="7" custScaleX="163460" custScaleY="144536">
        <dgm:presLayoutVars>
          <dgm:bulletEnabled val="1"/>
        </dgm:presLayoutVars>
      </dgm:prSet>
      <dgm:spPr/>
      <dgm:t>
        <a:bodyPr/>
        <a:lstStyle/>
        <a:p>
          <a:endParaRPr lang="es-MX"/>
        </a:p>
      </dgm:t>
    </dgm:pt>
    <dgm:pt modelId="{E6A9D19F-AD1B-4DF0-B032-64603EDC3CEE}" type="pres">
      <dgm:prSet presAssocID="{23E86744-D4B1-4B4B-A80E-11C3296079F9}" presName="node" presStyleLbl="vennNode1" presStyleIdx="6" presStyleCnt="7" custScaleX="151797" custScaleY="142513">
        <dgm:presLayoutVars>
          <dgm:bulletEnabled val="1"/>
        </dgm:presLayoutVars>
      </dgm:prSet>
      <dgm:spPr/>
      <dgm:t>
        <a:bodyPr/>
        <a:lstStyle/>
        <a:p>
          <a:endParaRPr lang="es-MX"/>
        </a:p>
      </dgm:t>
    </dgm:pt>
  </dgm:ptLst>
  <dgm:cxnLst>
    <dgm:cxn modelId="{3AE86F3B-E58F-4EC4-A3DD-05088DF0B9BC}" type="presOf" srcId="{68682CF7-F8F7-4C3D-95ED-27CF2D9D1846}" destId="{DB9B29B8-DBCC-427D-BA45-0412AB466C30}" srcOrd="0" destOrd="0" presId="urn:microsoft.com/office/officeart/2005/8/layout/radial3"/>
    <dgm:cxn modelId="{5EAA37E5-3F4D-4314-A642-79E211F4EE5C}" type="presOf" srcId="{13196537-69C0-478C-965C-11E324BB954F}" destId="{47BA5FA1-7A41-49F1-9C6B-8B24A9E9BCE2}" srcOrd="0" destOrd="0" presId="urn:microsoft.com/office/officeart/2005/8/layout/radial3"/>
    <dgm:cxn modelId="{D8EE0C1F-ACB2-4B7E-B87B-126329CFA516}" srcId="{2B5F852F-091E-45DA-983C-6938A52C134E}" destId="{68682CF7-F8F7-4C3D-95ED-27CF2D9D1846}" srcOrd="4" destOrd="0" parTransId="{30C56281-D0D4-4BBF-9733-3F377A6AC0A0}" sibTransId="{77DA9825-35DC-47D2-8EA3-E934F110134D}"/>
    <dgm:cxn modelId="{72E144C7-8A7D-4C17-AFE2-164BCAAC6CBE}" srcId="{2B5F852F-091E-45DA-983C-6938A52C134E}" destId="{17E39B30-B7FE-422B-BEFB-A8A2BE99744B}" srcOrd="3" destOrd="0" parTransId="{87526622-EF05-4CD1-8A8A-C3CEC6A0F6F8}" sibTransId="{B846B8A5-E55F-4EE7-9C11-EFDBBB7CFAD1}"/>
    <dgm:cxn modelId="{37478A8E-03E1-4D92-ADDA-1EE6154F6B90}" type="presOf" srcId="{2B5F852F-091E-45DA-983C-6938A52C134E}" destId="{1D7C9272-377E-47D6-8889-C0066DC71511}" srcOrd="0" destOrd="0" presId="urn:microsoft.com/office/officeart/2005/8/layout/radial3"/>
    <dgm:cxn modelId="{66BE06D2-844B-45C6-9164-D538FF85D208}" srcId="{442DEEDA-AC79-46DA-B44D-94C435D78071}" destId="{2B5F852F-091E-45DA-983C-6938A52C134E}" srcOrd="0" destOrd="0" parTransId="{9EB3C423-76E8-4F0A-A07A-75D78840A253}" sibTransId="{4F20B0E1-9431-4AEF-B164-262BF8CE1953}"/>
    <dgm:cxn modelId="{C65BC82A-32CC-4976-AC24-76FC3E0F8DAC}" type="presOf" srcId="{442DEEDA-AC79-46DA-B44D-94C435D78071}" destId="{A897B988-8998-40B4-B9EB-DFB9D354984A}" srcOrd="0" destOrd="0" presId="urn:microsoft.com/office/officeart/2005/8/layout/radial3"/>
    <dgm:cxn modelId="{8CD707F8-C1DD-4A24-B2BD-4DA443247D0A}" type="presOf" srcId="{E7D04952-83F7-4A80-90B6-FC3C283403D9}" destId="{50FB40F4-6921-4A36-BA49-DB2DE302C99B}" srcOrd="0" destOrd="0" presId="urn:microsoft.com/office/officeart/2005/8/layout/radial3"/>
    <dgm:cxn modelId="{B54FB9BC-EC58-42DF-89A9-EE5FA482FD21}" type="presOf" srcId="{23E86744-D4B1-4B4B-A80E-11C3296079F9}" destId="{E6A9D19F-AD1B-4DF0-B032-64603EDC3CEE}" srcOrd="0" destOrd="0" presId="urn:microsoft.com/office/officeart/2005/8/layout/radial3"/>
    <dgm:cxn modelId="{103CF690-52A2-4C15-8DCC-ECE6A995A1CE}" srcId="{2B5F852F-091E-45DA-983C-6938A52C134E}" destId="{13196537-69C0-478C-965C-11E324BB954F}" srcOrd="0" destOrd="0" parTransId="{4031C72F-2142-4288-B24A-5D903F867B8F}" sibTransId="{B7CDAA47-E118-486B-AA0E-7691681E025E}"/>
    <dgm:cxn modelId="{D603C407-694F-4FA7-A908-41DAC48FA74C}" type="presOf" srcId="{17E39B30-B7FE-422B-BEFB-A8A2BE99744B}" destId="{6E0D94CF-5E75-4914-B696-0D8A798D49AC}" srcOrd="0" destOrd="0" presId="urn:microsoft.com/office/officeart/2005/8/layout/radial3"/>
    <dgm:cxn modelId="{B4A0922E-05BF-4122-BC4D-115D9247DBF9}" srcId="{2B5F852F-091E-45DA-983C-6938A52C134E}" destId="{E7D04952-83F7-4A80-90B6-FC3C283403D9}" srcOrd="2" destOrd="0" parTransId="{9DAC79F4-0185-4B47-8E5D-B78F0DEC983B}" sibTransId="{9713BF60-A1D0-4148-97C8-3F46CEBC0C76}"/>
    <dgm:cxn modelId="{36522983-D26E-440C-9E0C-01703FE1688B}" srcId="{2B5F852F-091E-45DA-983C-6938A52C134E}" destId="{23E86744-D4B1-4B4B-A80E-11C3296079F9}" srcOrd="5" destOrd="0" parTransId="{EE6E318B-E15E-4951-AACE-5BE2B094D8A9}" sibTransId="{3A3D9D5C-4D2D-4AE1-85C6-75A9EDDB7B82}"/>
    <dgm:cxn modelId="{B2965D8B-0BDA-40B1-8713-6473AEFFB355}" srcId="{2B5F852F-091E-45DA-983C-6938A52C134E}" destId="{E26B190B-1215-4EB1-A26D-F5EC3704EC32}" srcOrd="1" destOrd="0" parTransId="{F26FBAFE-3E8C-4CCA-810F-6EDC58C5F063}" sibTransId="{8AB0F52A-A33A-47C9-A1ED-B601B10EDEEC}"/>
    <dgm:cxn modelId="{738EB492-B638-47B5-9571-883474DCD870}" type="presOf" srcId="{E26B190B-1215-4EB1-A26D-F5EC3704EC32}" destId="{13EF24F0-8998-4804-B297-B392AE1DE9A6}" srcOrd="0" destOrd="0" presId="urn:microsoft.com/office/officeart/2005/8/layout/radial3"/>
    <dgm:cxn modelId="{EDDBD38A-54DF-4507-8F62-DD2DC790B7CA}" type="presParOf" srcId="{A897B988-8998-40B4-B9EB-DFB9D354984A}" destId="{0BE4DD27-7EF7-43E6-99D1-BDEBF9865F62}" srcOrd="0" destOrd="0" presId="urn:microsoft.com/office/officeart/2005/8/layout/radial3"/>
    <dgm:cxn modelId="{8EF228C9-6D41-4076-8C24-24135942403D}" type="presParOf" srcId="{0BE4DD27-7EF7-43E6-99D1-BDEBF9865F62}" destId="{1D7C9272-377E-47D6-8889-C0066DC71511}" srcOrd="0" destOrd="0" presId="urn:microsoft.com/office/officeart/2005/8/layout/radial3"/>
    <dgm:cxn modelId="{907BEE5C-7873-41CF-B583-B4E21B177F27}" type="presParOf" srcId="{0BE4DD27-7EF7-43E6-99D1-BDEBF9865F62}" destId="{47BA5FA1-7A41-49F1-9C6B-8B24A9E9BCE2}" srcOrd="1" destOrd="0" presId="urn:microsoft.com/office/officeart/2005/8/layout/radial3"/>
    <dgm:cxn modelId="{E5984605-EC84-45DF-8E83-9B9C789DD580}" type="presParOf" srcId="{0BE4DD27-7EF7-43E6-99D1-BDEBF9865F62}" destId="{13EF24F0-8998-4804-B297-B392AE1DE9A6}" srcOrd="2" destOrd="0" presId="urn:microsoft.com/office/officeart/2005/8/layout/radial3"/>
    <dgm:cxn modelId="{352AEFE8-DB6C-45CD-B455-3D01BD5F09DF}" type="presParOf" srcId="{0BE4DD27-7EF7-43E6-99D1-BDEBF9865F62}" destId="{50FB40F4-6921-4A36-BA49-DB2DE302C99B}" srcOrd="3" destOrd="0" presId="urn:microsoft.com/office/officeart/2005/8/layout/radial3"/>
    <dgm:cxn modelId="{DC198EE3-54C5-4E67-A8F4-66994854A1DA}" type="presParOf" srcId="{0BE4DD27-7EF7-43E6-99D1-BDEBF9865F62}" destId="{6E0D94CF-5E75-4914-B696-0D8A798D49AC}" srcOrd="4" destOrd="0" presId="urn:microsoft.com/office/officeart/2005/8/layout/radial3"/>
    <dgm:cxn modelId="{3AFACD37-CC51-4CD4-A3A4-1E62A52FC011}" type="presParOf" srcId="{0BE4DD27-7EF7-43E6-99D1-BDEBF9865F62}" destId="{DB9B29B8-DBCC-427D-BA45-0412AB466C30}" srcOrd="5" destOrd="0" presId="urn:microsoft.com/office/officeart/2005/8/layout/radial3"/>
    <dgm:cxn modelId="{3F9C7638-446A-49E6-9B8F-73345C4133CB}" type="presParOf" srcId="{0BE4DD27-7EF7-43E6-99D1-BDEBF9865F62}" destId="{E6A9D19F-AD1B-4DF0-B032-64603EDC3CEE}" srcOrd="6"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4B3EC4-2512-4AA2-A4E6-74A05524C8EB}" type="doc">
      <dgm:prSet loTypeId="urn:microsoft.com/office/officeart/2005/8/layout/hProcess10" loCatId="process" qsTypeId="urn:microsoft.com/office/officeart/2005/8/quickstyle/simple1" qsCatId="simple" csTypeId="urn:microsoft.com/office/officeart/2005/8/colors/accent1_2" csCatId="accent1" phldr="1"/>
      <dgm:spPr/>
      <dgm:t>
        <a:bodyPr/>
        <a:lstStyle/>
        <a:p>
          <a:endParaRPr lang="es-MX"/>
        </a:p>
      </dgm:t>
    </dgm:pt>
    <dgm:pt modelId="{0CB4341F-6501-451A-A57E-D57DC4E28326}">
      <dgm:prSet phldrT="[Texto]"/>
      <dgm:spPr/>
      <dgm:t>
        <a:bodyPr/>
        <a:lstStyle/>
        <a:p>
          <a:r>
            <a:rPr lang="es-MX" dirty="0"/>
            <a:t>Relación</a:t>
          </a:r>
        </a:p>
      </dgm:t>
    </dgm:pt>
    <dgm:pt modelId="{E32294A7-D7C9-4902-AA0B-2EFFD28BA670}" type="parTrans" cxnId="{06AF2F44-744A-4F6E-AEA9-E7E8B6F5E790}">
      <dgm:prSet/>
      <dgm:spPr/>
      <dgm:t>
        <a:bodyPr/>
        <a:lstStyle/>
        <a:p>
          <a:endParaRPr lang="es-MX"/>
        </a:p>
      </dgm:t>
    </dgm:pt>
    <dgm:pt modelId="{25A61E33-4407-4A04-B604-D408CC9916C4}" type="sibTrans" cxnId="{06AF2F44-744A-4F6E-AEA9-E7E8B6F5E790}">
      <dgm:prSet/>
      <dgm:spPr/>
      <dgm:t>
        <a:bodyPr/>
        <a:lstStyle/>
        <a:p>
          <a:endParaRPr lang="es-MX"/>
        </a:p>
      </dgm:t>
    </dgm:pt>
    <dgm:pt modelId="{88EBE621-F272-4892-85F7-B9B926DB4D67}">
      <dgm:prSet phldrT="[Texto]"/>
      <dgm:spPr/>
      <dgm:t>
        <a:bodyPr/>
        <a:lstStyle/>
        <a:p>
          <a:r>
            <a:rPr lang="es-MX" dirty="0"/>
            <a:t>Construimos puentes relacionales</a:t>
          </a:r>
        </a:p>
      </dgm:t>
    </dgm:pt>
    <dgm:pt modelId="{51BAC14F-C53C-4E32-8D4D-040541A1C85A}" type="parTrans" cxnId="{4B4AAE09-F584-4A01-A0B2-97A1D3EB0A26}">
      <dgm:prSet/>
      <dgm:spPr/>
      <dgm:t>
        <a:bodyPr/>
        <a:lstStyle/>
        <a:p>
          <a:endParaRPr lang="es-MX"/>
        </a:p>
      </dgm:t>
    </dgm:pt>
    <dgm:pt modelId="{A19796D2-21C2-444B-85C6-444D476EA4DD}" type="sibTrans" cxnId="{4B4AAE09-F584-4A01-A0B2-97A1D3EB0A26}">
      <dgm:prSet/>
      <dgm:spPr/>
      <dgm:t>
        <a:bodyPr/>
        <a:lstStyle/>
        <a:p>
          <a:endParaRPr lang="es-MX"/>
        </a:p>
      </dgm:t>
    </dgm:pt>
    <dgm:pt modelId="{B763FDDC-D03F-4809-8472-5C5BD5D48ECA}">
      <dgm:prSet phldrT="[Texto]"/>
      <dgm:spPr/>
      <dgm:t>
        <a:bodyPr/>
        <a:lstStyle/>
        <a:p>
          <a:r>
            <a:rPr lang="es-MX" dirty="0"/>
            <a:t>Perspicacia</a:t>
          </a:r>
        </a:p>
      </dgm:t>
    </dgm:pt>
    <dgm:pt modelId="{68F4FA71-EF01-41FA-A872-31864E27D764}" type="parTrans" cxnId="{1016B8F1-C2B4-4918-8765-B24C02A02556}">
      <dgm:prSet/>
      <dgm:spPr/>
      <dgm:t>
        <a:bodyPr/>
        <a:lstStyle/>
        <a:p>
          <a:endParaRPr lang="es-MX"/>
        </a:p>
      </dgm:t>
    </dgm:pt>
    <dgm:pt modelId="{5684820F-A0D8-4D5E-B147-8FEDDAAAC0A9}" type="sibTrans" cxnId="{1016B8F1-C2B4-4918-8765-B24C02A02556}">
      <dgm:prSet/>
      <dgm:spPr/>
      <dgm:t>
        <a:bodyPr/>
        <a:lstStyle/>
        <a:p>
          <a:endParaRPr lang="es-MX"/>
        </a:p>
      </dgm:t>
    </dgm:pt>
    <dgm:pt modelId="{19D6C5E3-AA6C-45A0-9788-EBCE93470067}">
      <dgm:prSet phldrT="[Texto]"/>
      <dgm:spPr/>
      <dgm:t>
        <a:bodyPr/>
        <a:lstStyle/>
        <a:p>
          <a:r>
            <a:rPr lang="es-MX" dirty="0"/>
            <a:t>hacen descubrimientos personales</a:t>
          </a:r>
        </a:p>
      </dgm:t>
    </dgm:pt>
    <dgm:pt modelId="{AFF9C25D-E70F-4E54-8CE8-E204B3D68E56}" type="parTrans" cxnId="{8782EC55-C0FE-402F-8EE3-2809A89EE13C}">
      <dgm:prSet/>
      <dgm:spPr/>
      <dgm:t>
        <a:bodyPr/>
        <a:lstStyle/>
        <a:p>
          <a:endParaRPr lang="es-MX"/>
        </a:p>
      </dgm:t>
    </dgm:pt>
    <dgm:pt modelId="{73081FD6-D6A3-41BB-AEAE-CB378E6ABBB8}" type="sibTrans" cxnId="{8782EC55-C0FE-402F-8EE3-2809A89EE13C}">
      <dgm:prSet/>
      <dgm:spPr/>
      <dgm:t>
        <a:bodyPr/>
        <a:lstStyle/>
        <a:p>
          <a:endParaRPr lang="es-MX"/>
        </a:p>
      </dgm:t>
    </dgm:pt>
    <dgm:pt modelId="{7AB93873-F33C-41E3-9ACA-D53AB777CA39}">
      <dgm:prSet phldrT="[Texto]"/>
      <dgm:spPr/>
      <dgm:t>
        <a:bodyPr/>
        <a:lstStyle/>
        <a:p>
          <a:r>
            <a:rPr lang="es-MX" dirty="0"/>
            <a:t>Convicción</a:t>
          </a:r>
        </a:p>
      </dgm:t>
    </dgm:pt>
    <dgm:pt modelId="{5CD5DC0B-740D-43F1-B09D-98927CE3FB02}" type="parTrans" cxnId="{3EEDC5F4-A7FD-4093-97AA-D44801DE74A7}">
      <dgm:prSet/>
      <dgm:spPr/>
      <dgm:t>
        <a:bodyPr/>
        <a:lstStyle/>
        <a:p>
          <a:endParaRPr lang="es-MX"/>
        </a:p>
      </dgm:t>
    </dgm:pt>
    <dgm:pt modelId="{7CDABF22-7D73-4890-A5C9-DE764C821A71}" type="sibTrans" cxnId="{3EEDC5F4-A7FD-4093-97AA-D44801DE74A7}">
      <dgm:prSet/>
      <dgm:spPr/>
      <dgm:t>
        <a:bodyPr/>
        <a:lstStyle/>
        <a:p>
          <a:endParaRPr lang="es-MX"/>
        </a:p>
      </dgm:t>
    </dgm:pt>
    <dgm:pt modelId="{6D800555-5DED-44C3-9341-E33CAA4E8CDB}">
      <dgm:prSet phldrT="[Texto]"/>
      <dgm:spPr/>
      <dgm:t>
        <a:bodyPr/>
        <a:lstStyle/>
        <a:p>
          <a:r>
            <a:rPr lang="es-MX" dirty="0"/>
            <a:t>Dan pasos para actuar con fe en sus descubrimientos</a:t>
          </a:r>
        </a:p>
      </dgm:t>
    </dgm:pt>
    <dgm:pt modelId="{BE290BEC-D1A2-4988-8F17-E0FDC346F136}" type="parTrans" cxnId="{1AC945BA-B83F-44C6-AC88-459B5B39657A}">
      <dgm:prSet/>
      <dgm:spPr/>
      <dgm:t>
        <a:bodyPr/>
        <a:lstStyle/>
        <a:p>
          <a:endParaRPr lang="es-MX"/>
        </a:p>
      </dgm:t>
    </dgm:pt>
    <dgm:pt modelId="{D109CAFA-89C2-4B86-9D2F-FC272E6AC5D2}" type="sibTrans" cxnId="{1AC945BA-B83F-44C6-AC88-459B5B39657A}">
      <dgm:prSet/>
      <dgm:spPr/>
      <dgm:t>
        <a:bodyPr/>
        <a:lstStyle/>
        <a:p>
          <a:endParaRPr lang="es-MX"/>
        </a:p>
      </dgm:t>
    </dgm:pt>
    <dgm:pt modelId="{848EA313-379F-467A-A9D7-762C76AA98DE}">
      <dgm:prSet phldrT="[Texto]"/>
      <dgm:spPr/>
      <dgm:t>
        <a:bodyPr/>
        <a:lstStyle/>
        <a:p>
          <a:r>
            <a:rPr lang="es-MX" dirty="0"/>
            <a:t>de confianza y respeto</a:t>
          </a:r>
        </a:p>
      </dgm:t>
    </dgm:pt>
    <dgm:pt modelId="{9191B888-9666-4366-8E16-C9A86499CD73}" type="parTrans" cxnId="{77ED3954-A339-4F9A-A168-C7EC8AA0FCC3}">
      <dgm:prSet/>
      <dgm:spPr/>
      <dgm:t>
        <a:bodyPr/>
        <a:lstStyle/>
        <a:p>
          <a:endParaRPr lang="es-MX"/>
        </a:p>
      </dgm:t>
    </dgm:pt>
    <dgm:pt modelId="{B8A3CF4F-88CC-4CD2-A7BA-7B76ACE5C033}" type="sibTrans" cxnId="{77ED3954-A339-4F9A-A168-C7EC8AA0FCC3}">
      <dgm:prSet/>
      <dgm:spPr/>
      <dgm:t>
        <a:bodyPr/>
        <a:lstStyle/>
        <a:p>
          <a:endParaRPr lang="es-MX"/>
        </a:p>
      </dgm:t>
    </dgm:pt>
    <dgm:pt modelId="{0BB3BA68-CD5F-4529-B0FF-91A65D634B2D}">
      <dgm:prSet phldrT="[Texto]"/>
      <dgm:spPr/>
      <dgm:t>
        <a:bodyPr/>
        <a:lstStyle/>
        <a:p>
          <a:r>
            <a:rPr lang="es-MX" dirty="0"/>
            <a:t>Dios, Jesús, Fe, La Biblia </a:t>
          </a:r>
        </a:p>
      </dgm:t>
    </dgm:pt>
    <dgm:pt modelId="{91E6BEDC-3576-4D53-B93A-A7E3C3627884}" type="parTrans" cxnId="{0C045AE8-C14D-4678-8F1F-E6830510AD17}">
      <dgm:prSet/>
      <dgm:spPr/>
      <dgm:t>
        <a:bodyPr/>
        <a:lstStyle/>
        <a:p>
          <a:endParaRPr lang="es-MX"/>
        </a:p>
      </dgm:t>
    </dgm:pt>
    <dgm:pt modelId="{D7874635-0F4F-47C6-9002-101930CB6BFE}" type="sibTrans" cxnId="{0C045AE8-C14D-4678-8F1F-E6830510AD17}">
      <dgm:prSet/>
      <dgm:spPr/>
      <dgm:t>
        <a:bodyPr/>
        <a:lstStyle/>
        <a:p>
          <a:endParaRPr lang="es-MX"/>
        </a:p>
      </dgm:t>
    </dgm:pt>
    <dgm:pt modelId="{7A036979-A17F-40C2-BB69-6CF13388636F}">
      <dgm:prSet phldrT="[Texto]"/>
      <dgm:spPr/>
      <dgm:t>
        <a:bodyPr/>
        <a:lstStyle/>
        <a:p>
          <a:r>
            <a:rPr lang="es-MX" dirty="0"/>
            <a:t> acerca de Dios, Jesús, creer</a:t>
          </a:r>
        </a:p>
      </dgm:t>
    </dgm:pt>
    <dgm:pt modelId="{AC17A421-8383-4D70-9904-3F1B46A85DAD}" type="parTrans" cxnId="{CA7DEA90-C010-4F7E-87F4-5803C72E3E7B}">
      <dgm:prSet/>
      <dgm:spPr/>
      <dgm:t>
        <a:bodyPr/>
        <a:lstStyle/>
        <a:p>
          <a:endParaRPr lang="es-MX"/>
        </a:p>
      </dgm:t>
    </dgm:pt>
    <dgm:pt modelId="{655D069A-B4C4-467E-A8EE-0CA61FA0D543}" type="sibTrans" cxnId="{CA7DEA90-C010-4F7E-87F4-5803C72E3E7B}">
      <dgm:prSet/>
      <dgm:spPr/>
      <dgm:t>
        <a:bodyPr/>
        <a:lstStyle/>
        <a:p>
          <a:endParaRPr lang="es-MX"/>
        </a:p>
      </dgm:t>
    </dgm:pt>
    <dgm:pt modelId="{C101C04E-7051-4C64-A85A-AF26CE2CE67F}" type="pres">
      <dgm:prSet presAssocID="{0E4B3EC4-2512-4AA2-A4E6-74A05524C8EB}" presName="Name0" presStyleCnt="0">
        <dgm:presLayoutVars>
          <dgm:dir/>
          <dgm:resizeHandles val="exact"/>
        </dgm:presLayoutVars>
      </dgm:prSet>
      <dgm:spPr/>
      <dgm:t>
        <a:bodyPr/>
        <a:lstStyle/>
        <a:p>
          <a:endParaRPr lang="es-MX"/>
        </a:p>
      </dgm:t>
    </dgm:pt>
    <dgm:pt modelId="{548F4D15-44B9-4506-8F39-7DE74C29D74C}" type="pres">
      <dgm:prSet presAssocID="{0CB4341F-6501-451A-A57E-D57DC4E28326}" presName="composite" presStyleCnt="0"/>
      <dgm:spPr/>
    </dgm:pt>
    <dgm:pt modelId="{85969B3B-E254-483A-B79E-AAFA3BB27975}" type="pres">
      <dgm:prSet presAssocID="{0CB4341F-6501-451A-A57E-D57DC4E28326}" presName="imagSh" presStyleLbl="b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70000" r="-70000"/>
          </a:stretch>
        </a:blipFill>
      </dgm:spPr>
    </dgm:pt>
    <dgm:pt modelId="{08535BDD-4262-4738-8AB8-FAEBB03C6D27}" type="pres">
      <dgm:prSet presAssocID="{0CB4341F-6501-451A-A57E-D57DC4E28326}" presName="txNode" presStyleLbl="node1" presStyleIdx="0" presStyleCnt="3">
        <dgm:presLayoutVars>
          <dgm:bulletEnabled val="1"/>
        </dgm:presLayoutVars>
      </dgm:prSet>
      <dgm:spPr/>
      <dgm:t>
        <a:bodyPr/>
        <a:lstStyle/>
        <a:p>
          <a:endParaRPr lang="es-MX"/>
        </a:p>
      </dgm:t>
    </dgm:pt>
    <dgm:pt modelId="{4A2A5060-E5BF-44D4-B0BF-42A57223C239}" type="pres">
      <dgm:prSet presAssocID="{25A61E33-4407-4A04-B604-D408CC9916C4}" presName="sibTrans" presStyleLbl="sibTrans2D1" presStyleIdx="0" presStyleCnt="2"/>
      <dgm:spPr/>
      <dgm:t>
        <a:bodyPr/>
        <a:lstStyle/>
        <a:p>
          <a:endParaRPr lang="es-MX"/>
        </a:p>
      </dgm:t>
    </dgm:pt>
    <dgm:pt modelId="{02FE00D3-4717-4255-93D5-4AAEC3E307FF}" type="pres">
      <dgm:prSet presAssocID="{25A61E33-4407-4A04-B604-D408CC9916C4}" presName="connTx" presStyleLbl="sibTrans2D1" presStyleIdx="0" presStyleCnt="2"/>
      <dgm:spPr/>
      <dgm:t>
        <a:bodyPr/>
        <a:lstStyle/>
        <a:p>
          <a:endParaRPr lang="es-MX"/>
        </a:p>
      </dgm:t>
    </dgm:pt>
    <dgm:pt modelId="{1B6E9729-D325-4D10-9D67-E37935158BE8}" type="pres">
      <dgm:prSet presAssocID="{B763FDDC-D03F-4809-8472-5C5BD5D48ECA}" presName="composite" presStyleCnt="0"/>
      <dgm:spPr/>
    </dgm:pt>
    <dgm:pt modelId="{9C1B0ED7-8981-46E6-A941-A203F72C69E5}" type="pres">
      <dgm:prSet presAssocID="{B763FDDC-D03F-4809-8472-5C5BD5D48ECA}" presName="imagSh" presStyleLbl="b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33000" r="-33000"/>
          </a:stretch>
        </a:blipFill>
      </dgm:spPr>
    </dgm:pt>
    <dgm:pt modelId="{898952B2-0209-4EEF-BD7C-BC933748D556}" type="pres">
      <dgm:prSet presAssocID="{B763FDDC-D03F-4809-8472-5C5BD5D48ECA}" presName="txNode" presStyleLbl="node1" presStyleIdx="1" presStyleCnt="3">
        <dgm:presLayoutVars>
          <dgm:bulletEnabled val="1"/>
        </dgm:presLayoutVars>
      </dgm:prSet>
      <dgm:spPr/>
      <dgm:t>
        <a:bodyPr/>
        <a:lstStyle/>
        <a:p>
          <a:endParaRPr lang="es-MX"/>
        </a:p>
      </dgm:t>
    </dgm:pt>
    <dgm:pt modelId="{79F39CBD-BD45-4D4D-ADEC-A2CB194BD9A0}" type="pres">
      <dgm:prSet presAssocID="{5684820F-A0D8-4D5E-B147-8FEDDAAAC0A9}" presName="sibTrans" presStyleLbl="sibTrans2D1" presStyleIdx="1" presStyleCnt="2"/>
      <dgm:spPr/>
      <dgm:t>
        <a:bodyPr/>
        <a:lstStyle/>
        <a:p>
          <a:endParaRPr lang="es-MX"/>
        </a:p>
      </dgm:t>
    </dgm:pt>
    <dgm:pt modelId="{023A4FA0-7E67-48AA-B29A-3E57CFD0770B}" type="pres">
      <dgm:prSet presAssocID="{5684820F-A0D8-4D5E-B147-8FEDDAAAC0A9}" presName="connTx" presStyleLbl="sibTrans2D1" presStyleIdx="1" presStyleCnt="2"/>
      <dgm:spPr/>
      <dgm:t>
        <a:bodyPr/>
        <a:lstStyle/>
        <a:p>
          <a:endParaRPr lang="es-MX"/>
        </a:p>
      </dgm:t>
    </dgm:pt>
    <dgm:pt modelId="{D56201CD-CE66-4E36-B75D-B912C8ECB5AD}" type="pres">
      <dgm:prSet presAssocID="{7AB93873-F33C-41E3-9ACA-D53AB777CA39}" presName="composite" presStyleCnt="0"/>
      <dgm:spPr/>
    </dgm:pt>
    <dgm:pt modelId="{72BDBDA8-2410-4FD8-AB1B-613EC2A6C6C4}" type="pres">
      <dgm:prSet presAssocID="{7AB93873-F33C-41E3-9ACA-D53AB777CA39}" presName="imagSh" presStyleLbl="b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 modelId="{624F220D-9270-4D79-A47C-0246DB008D4B}" type="pres">
      <dgm:prSet presAssocID="{7AB93873-F33C-41E3-9ACA-D53AB777CA39}" presName="txNode" presStyleLbl="node1" presStyleIdx="2" presStyleCnt="3">
        <dgm:presLayoutVars>
          <dgm:bulletEnabled val="1"/>
        </dgm:presLayoutVars>
      </dgm:prSet>
      <dgm:spPr/>
      <dgm:t>
        <a:bodyPr/>
        <a:lstStyle/>
        <a:p>
          <a:endParaRPr lang="es-MX"/>
        </a:p>
      </dgm:t>
    </dgm:pt>
  </dgm:ptLst>
  <dgm:cxnLst>
    <dgm:cxn modelId="{00A8E1D0-06D5-453E-BC7C-B1F00047453D}" type="presOf" srcId="{0CB4341F-6501-451A-A57E-D57DC4E28326}" destId="{08535BDD-4262-4738-8AB8-FAEBB03C6D27}" srcOrd="0" destOrd="0" presId="urn:microsoft.com/office/officeart/2005/8/layout/hProcess10"/>
    <dgm:cxn modelId="{3EEDC5F4-A7FD-4093-97AA-D44801DE74A7}" srcId="{0E4B3EC4-2512-4AA2-A4E6-74A05524C8EB}" destId="{7AB93873-F33C-41E3-9ACA-D53AB777CA39}" srcOrd="2" destOrd="0" parTransId="{5CD5DC0B-740D-43F1-B09D-98927CE3FB02}" sibTransId="{7CDABF22-7D73-4890-A5C9-DE764C821A71}"/>
    <dgm:cxn modelId="{4F022A6C-6A11-4578-8A29-1D962DFB7F13}" type="presOf" srcId="{5684820F-A0D8-4D5E-B147-8FEDDAAAC0A9}" destId="{79F39CBD-BD45-4D4D-ADEC-A2CB194BD9A0}" srcOrd="0" destOrd="0" presId="urn:microsoft.com/office/officeart/2005/8/layout/hProcess10"/>
    <dgm:cxn modelId="{4B4AAE09-F584-4A01-A0B2-97A1D3EB0A26}" srcId="{0CB4341F-6501-451A-A57E-D57DC4E28326}" destId="{88EBE621-F272-4892-85F7-B9B926DB4D67}" srcOrd="0" destOrd="0" parTransId="{51BAC14F-C53C-4E32-8D4D-040541A1C85A}" sibTransId="{A19796D2-21C2-444B-85C6-444D476EA4DD}"/>
    <dgm:cxn modelId="{1016B8F1-C2B4-4918-8765-B24C02A02556}" srcId="{0E4B3EC4-2512-4AA2-A4E6-74A05524C8EB}" destId="{B763FDDC-D03F-4809-8472-5C5BD5D48ECA}" srcOrd="1" destOrd="0" parTransId="{68F4FA71-EF01-41FA-A872-31864E27D764}" sibTransId="{5684820F-A0D8-4D5E-B147-8FEDDAAAC0A9}"/>
    <dgm:cxn modelId="{E0FBD4BC-B08B-4272-B7E1-CBCAF4AB5482}" type="presOf" srcId="{6D800555-5DED-44C3-9341-E33CAA4E8CDB}" destId="{624F220D-9270-4D79-A47C-0246DB008D4B}" srcOrd="0" destOrd="1" presId="urn:microsoft.com/office/officeart/2005/8/layout/hProcess10"/>
    <dgm:cxn modelId="{77ED3954-A339-4F9A-A168-C7EC8AA0FCC3}" srcId="{0CB4341F-6501-451A-A57E-D57DC4E28326}" destId="{848EA313-379F-467A-A9D7-762C76AA98DE}" srcOrd="1" destOrd="0" parTransId="{9191B888-9666-4366-8E16-C9A86499CD73}" sibTransId="{B8A3CF4F-88CC-4CD2-A7BA-7B76ACE5C033}"/>
    <dgm:cxn modelId="{E094A0C9-4CCB-4522-ADDD-854FA709DAAF}" type="presOf" srcId="{0BB3BA68-CD5F-4529-B0FF-91A65D634B2D}" destId="{898952B2-0209-4EEF-BD7C-BC933748D556}" srcOrd="0" destOrd="2" presId="urn:microsoft.com/office/officeart/2005/8/layout/hProcess10"/>
    <dgm:cxn modelId="{0C045AE8-C14D-4678-8F1F-E6830510AD17}" srcId="{B763FDDC-D03F-4809-8472-5C5BD5D48ECA}" destId="{0BB3BA68-CD5F-4529-B0FF-91A65D634B2D}" srcOrd="1" destOrd="0" parTransId="{91E6BEDC-3576-4D53-B93A-A7E3C3627884}" sibTransId="{D7874635-0F4F-47C6-9002-101930CB6BFE}"/>
    <dgm:cxn modelId="{3D9DAB5C-D138-4FC1-859A-A67F4889C488}" type="presOf" srcId="{25A61E33-4407-4A04-B604-D408CC9916C4}" destId="{02FE00D3-4717-4255-93D5-4AAEC3E307FF}" srcOrd="1" destOrd="0" presId="urn:microsoft.com/office/officeart/2005/8/layout/hProcess10"/>
    <dgm:cxn modelId="{CA7DEA90-C010-4F7E-87F4-5803C72E3E7B}" srcId="{7AB93873-F33C-41E3-9ACA-D53AB777CA39}" destId="{7A036979-A17F-40C2-BB69-6CF13388636F}" srcOrd="1" destOrd="0" parTransId="{AC17A421-8383-4D70-9904-3F1B46A85DAD}" sibTransId="{655D069A-B4C4-467E-A8EE-0CA61FA0D543}"/>
    <dgm:cxn modelId="{C8DDAC5E-5196-436B-BBF0-092580595ADC}" type="presOf" srcId="{848EA313-379F-467A-A9D7-762C76AA98DE}" destId="{08535BDD-4262-4738-8AB8-FAEBB03C6D27}" srcOrd="0" destOrd="2" presId="urn:microsoft.com/office/officeart/2005/8/layout/hProcess10"/>
    <dgm:cxn modelId="{02022C77-BCE3-4591-9809-A5DA3D45B904}" type="presOf" srcId="{88EBE621-F272-4892-85F7-B9B926DB4D67}" destId="{08535BDD-4262-4738-8AB8-FAEBB03C6D27}" srcOrd="0" destOrd="1" presId="urn:microsoft.com/office/officeart/2005/8/layout/hProcess10"/>
    <dgm:cxn modelId="{06AF2F44-744A-4F6E-AEA9-E7E8B6F5E790}" srcId="{0E4B3EC4-2512-4AA2-A4E6-74A05524C8EB}" destId="{0CB4341F-6501-451A-A57E-D57DC4E28326}" srcOrd="0" destOrd="0" parTransId="{E32294A7-D7C9-4902-AA0B-2EFFD28BA670}" sibTransId="{25A61E33-4407-4A04-B604-D408CC9916C4}"/>
    <dgm:cxn modelId="{7EF6B269-34CB-42FE-8E29-EED899C3F8FA}" type="presOf" srcId="{5684820F-A0D8-4D5E-B147-8FEDDAAAC0A9}" destId="{023A4FA0-7E67-48AA-B29A-3E57CFD0770B}" srcOrd="1" destOrd="0" presId="urn:microsoft.com/office/officeart/2005/8/layout/hProcess10"/>
    <dgm:cxn modelId="{D2907F8A-5A6B-4736-85A8-985847FC7685}" type="presOf" srcId="{19D6C5E3-AA6C-45A0-9788-EBCE93470067}" destId="{898952B2-0209-4EEF-BD7C-BC933748D556}" srcOrd="0" destOrd="1" presId="urn:microsoft.com/office/officeart/2005/8/layout/hProcess10"/>
    <dgm:cxn modelId="{504D51B1-3EF2-454C-8AB1-43F7F6DB22DF}" type="presOf" srcId="{25A61E33-4407-4A04-B604-D408CC9916C4}" destId="{4A2A5060-E5BF-44D4-B0BF-42A57223C239}" srcOrd="0" destOrd="0" presId="urn:microsoft.com/office/officeart/2005/8/layout/hProcess10"/>
    <dgm:cxn modelId="{2F77C976-254F-4393-B3F8-4C6FB9469361}" type="presOf" srcId="{7A036979-A17F-40C2-BB69-6CF13388636F}" destId="{624F220D-9270-4D79-A47C-0246DB008D4B}" srcOrd="0" destOrd="2" presId="urn:microsoft.com/office/officeart/2005/8/layout/hProcess10"/>
    <dgm:cxn modelId="{009D2148-3F98-430C-B1C7-AC2CDC8E23BC}" type="presOf" srcId="{0E4B3EC4-2512-4AA2-A4E6-74A05524C8EB}" destId="{C101C04E-7051-4C64-A85A-AF26CE2CE67F}" srcOrd="0" destOrd="0" presId="urn:microsoft.com/office/officeart/2005/8/layout/hProcess10"/>
    <dgm:cxn modelId="{CA9F39B9-8BC0-4E6C-BF0C-E82BA84DC32C}" type="presOf" srcId="{7AB93873-F33C-41E3-9ACA-D53AB777CA39}" destId="{624F220D-9270-4D79-A47C-0246DB008D4B}" srcOrd="0" destOrd="0" presId="urn:microsoft.com/office/officeart/2005/8/layout/hProcess10"/>
    <dgm:cxn modelId="{A9736BF4-5BAD-41E8-90D7-38AC696E6724}" type="presOf" srcId="{B763FDDC-D03F-4809-8472-5C5BD5D48ECA}" destId="{898952B2-0209-4EEF-BD7C-BC933748D556}" srcOrd="0" destOrd="0" presId="urn:microsoft.com/office/officeart/2005/8/layout/hProcess10"/>
    <dgm:cxn modelId="{8782EC55-C0FE-402F-8EE3-2809A89EE13C}" srcId="{B763FDDC-D03F-4809-8472-5C5BD5D48ECA}" destId="{19D6C5E3-AA6C-45A0-9788-EBCE93470067}" srcOrd="0" destOrd="0" parTransId="{AFF9C25D-E70F-4E54-8CE8-E204B3D68E56}" sibTransId="{73081FD6-D6A3-41BB-AEAE-CB378E6ABBB8}"/>
    <dgm:cxn modelId="{1AC945BA-B83F-44C6-AC88-459B5B39657A}" srcId="{7AB93873-F33C-41E3-9ACA-D53AB777CA39}" destId="{6D800555-5DED-44C3-9341-E33CAA4E8CDB}" srcOrd="0" destOrd="0" parTransId="{BE290BEC-D1A2-4988-8F17-E0FDC346F136}" sibTransId="{D109CAFA-89C2-4B86-9D2F-FC272E6AC5D2}"/>
    <dgm:cxn modelId="{6657D550-430F-4327-A977-A9145F2B69D5}" type="presParOf" srcId="{C101C04E-7051-4C64-A85A-AF26CE2CE67F}" destId="{548F4D15-44B9-4506-8F39-7DE74C29D74C}" srcOrd="0" destOrd="0" presId="urn:microsoft.com/office/officeart/2005/8/layout/hProcess10"/>
    <dgm:cxn modelId="{B91BED3D-3686-44D6-B6BC-98315B0BF750}" type="presParOf" srcId="{548F4D15-44B9-4506-8F39-7DE74C29D74C}" destId="{85969B3B-E254-483A-B79E-AAFA3BB27975}" srcOrd="0" destOrd="0" presId="urn:microsoft.com/office/officeart/2005/8/layout/hProcess10"/>
    <dgm:cxn modelId="{33360395-B4A5-46D8-8054-43FC06B5FC1E}" type="presParOf" srcId="{548F4D15-44B9-4506-8F39-7DE74C29D74C}" destId="{08535BDD-4262-4738-8AB8-FAEBB03C6D27}" srcOrd="1" destOrd="0" presId="urn:microsoft.com/office/officeart/2005/8/layout/hProcess10"/>
    <dgm:cxn modelId="{295C1C3D-5EAA-4BF8-9385-6A3B46E59D07}" type="presParOf" srcId="{C101C04E-7051-4C64-A85A-AF26CE2CE67F}" destId="{4A2A5060-E5BF-44D4-B0BF-42A57223C239}" srcOrd="1" destOrd="0" presId="urn:microsoft.com/office/officeart/2005/8/layout/hProcess10"/>
    <dgm:cxn modelId="{C6EC73DA-000A-4393-8AEF-91020FAA5E38}" type="presParOf" srcId="{4A2A5060-E5BF-44D4-B0BF-42A57223C239}" destId="{02FE00D3-4717-4255-93D5-4AAEC3E307FF}" srcOrd="0" destOrd="0" presId="urn:microsoft.com/office/officeart/2005/8/layout/hProcess10"/>
    <dgm:cxn modelId="{0287543A-CB22-4D4C-BFBB-F8DD64BE1436}" type="presParOf" srcId="{C101C04E-7051-4C64-A85A-AF26CE2CE67F}" destId="{1B6E9729-D325-4D10-9D67-E37935158BE8}" srcOrd="2" destOrd="0" presId="urn:microsoft.com/office/officeart/2005/8/layout/hProcess10"/>
    <dgm:cxn modelId="{2171F1A3-C0AB-472F-88F5-CAB99CC98B1B}" type="presParOf" srcId="{1B6E9729-D325-4D10-9D67-E37935158BE8}" destId="{9C1B0ED7-8981-46E6-A941-A203F72C69E5}" srcOrd="0" destOrd="0" presId="urn:microsoft.com/office/officeart/2005/8/layout/hProcess10"/>
    <dgm:cxn modelId="{6AF7EB4D-CB59-4A88-80EF-3693DB3BD6F0}" type="presParOf" srcId="{1B6E9729-D325-4D10-9D67-E37935158BE8}" destId="{898952B2-0209-4EEF-BD7C-BC933748D556}" srcOrd="1" destOrd="0" presId="urn:microsoft.com/office/officeart/2005/8/layout/hProcess10"/>
    <dgm:cxn modelId="{FB6377AE-EF72-4158-9BDA-7F5728C353BA}" type="presParOf" srcId="{C101C04E-7051-4C64-A85A-AF26CE2CE67F}" destId="{79F39CBD-BD45-4D4D-ADEC-A2CB194BD9A0}" srcOrd="3" destOrd="0" presId="urn:microsoft.com/office/officeart/2005/8/layout/hProcess10"/>
    <dgm:cxn modelId="{45D22594-000D-488A-BDDE-23B006F89BD2}" type="presParOf" srcId="{79F39CBD-BD45-4D4D-ADEC-A2CB194BD9A0}" destId="{023A4FA0-7E67-48AA-B29A-3E57CFD0770B}" srcOrd="0" destOrd="0" presId="urn:microsoft.com/office/officeart/2005/8/layout/hProcess10"/>
    <dgm:cxn modelId="{E8E83ED6-47CB-4673-AA4D-46F523DCAE21}" type="presParOf" srcId="{C101C04E-7051-4C64-A85A-AF26CE2CE67F}" destId="{D56201CD-CE66-4E36-B75D-B912C8ECB5AD}" srcOrd="4" destOrd="0" presId="urn:microsoft.com/office/officeart/2005/8/layout/hProcess10"/>
    <dgm:cxn modelId="{D6AD0669-21C1-4E44-8EA0-344175E78D18}" type="presParOf" srcId="{D56201CD-CE66-4E36-B75D-B912C8ECB5AD}" destId="{72BDBDA8-2410-4FD8-AB1B-613EC2A6C6C4}" srcOrd="0" destOrd="0" presId="urn:microsoft.com/office/officeart/2005/8/layout/hProcess10"/>
    <dgm:cxn modelId="{94B45295-E189-4194-8DE5-51E6E1162C5A}" type="presParOf" srcId="{D56201CD-CE66-4E36-B75D-B912C8ECB5AD}" destId="{624F220D-9270-4D79-A47C-0246DB008D4B}" srcOrd="1" destOrd="0" presId="urn:microsoft.com/office/officeart/2005/8/layout/hProcess10"/>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6F0329-E275-4DC3-AAED-AB1DA1F56E1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s-MX"/>
        </a:p>
      </dgm:t>
    </dgm:pt>
    <dgm:pt modelId="{7E803871-77B2-4310-BD41-658F46F4369A}">
      <dgm:prSet phldrT="[Texto]"/>
      <dgm:spPr/>
      <dgm:t>
        <a:bodyPr/>
        <a:lstStyle/>
        <a:p>
          <a:r>
            <a:rPr lang="es-MX" b="1" dirty="0"/>
            <a:t>Desarrollar una relación</a:t>
          </a:r>
        </a:p>
      </dgm:t>
    </dgm:pt>
    <dgm:pt modelId="{FA329F21-403F-4532-B683-DF6B0E8D8C7A}" type="parTrans" cxnId="{43B2B90D-4A15-4C66-9C85-8C2B876DFB1B}">
      <dgm:prSet/>
      <dgm:spPr/>
      <dgm:t>
        <a:bodyPr/>
        <a:lstStyle/>
        <a:p>
          <a:endParaRPr lang="es-MX"/>
        </a:p>
      </dgm:t>
    </dgm:pt>
    <dgm:pt modelId="{F41DD823-95BA-4829-BAE7-11C960F129A5}" type="sibTrans" cxnId="{43B2B90D-4A15-4C66-9C85-8C2B876DFB1B}">
      <dgm:prSet/>
      <dgm:spPr/>
      <dgm:t>
        <a:bodyPr/>
        <a:lstStyle/>
        <a:p>
          <a:endParaRPr lang="es-MX"/>
        </a:p>
      </dgm:t>
    </dgm:pt>
    <dgm:pt modelId="{510CC128-F5AC-410A-B5B2-2492DB004B3A}">
      <dgm:prSet phldrT="[Texto]" phldr="1"/>
      <dgm:spPr/>
      <dgm:t>
        <a:bodyPr/>
        <a:lstStyle/>
        <a:p>
          <a:endParaRPr lang="es-MX"/>
        </a:p>
      </dgm:t>
    </dgm:pt>
    <dgm:pt modelId="{84B0B4D3-89AD-4087-9305-DD8E89A87380}" type="parTrans" cxnId="{BDD4EE93-8781-46AD-8426-0A74E7C7A7A2}">
      <dgm:prSet/>
      <dgm:spPr/>
      <dgm:t>
        <a:bodyPr/>
        <a:lstStyle/>
        <a:p>
          <a:endParaRPr lang="es-MX"/>
        </a:p>
      </dgm:t>
    </dgm:pt>
    <dgm:pt modelId="{6423370C-FB03-4CE0-9D9D-4BB1CD482896}" type="sibTrans" cxnId="{BDD4EE93-8781-46AD-8426-0A74E7C7A7A2}">
      <dgm:prSet/>
      <dgm:spPr/>
      <dgm:t>
        <a:bodyPr/>
        <a:lstStyle/>
        <a:p>
          <a:endParaRPr lang="es-MX"/>
        </a:p>
      </dgm:t>
    </dgm:pt>
    <dgm:pt modelId="{62D0590A-E511-422A-8DF5-6A440F133FCB}">
      <dgm:prSet phldrT="[Texto]" phldr="1"/>
      <dgm:spPr/>
      <dgm:t>
        <a:bodyPr/>
        <a:lstStyle/>
        <a:p>
          <a:endParaRPr lang="es-MX"/>
        </a:p>
      </dgm:t>
    </dgm:pt>
    <dgm:pt modelId="{98A1FA4E-B110-46C0-9F64-7B07CB2D38BD}" type="parTrans" cxnId="{D3B42FD6-7F97-4404-A644-5C67E34AD5A1}">
      <dgm:prSet/>
      <dgm:spPr/>
      <dgm:t>
        <a:bodyPr/>
        <a:lstStyle/>
        <a:p>
          <a:endParaRPr lang="es-MX"/>
        </a:p>
      </dgm:t>
    </dgm:pt>
    <dgm:pt modelId="{E20C24A5-4004-40F8-9128-41D8471FCE7C}" type="sibTrans" cxnId="{D3B42FD6-7F97-4404-A644-5C67E34AD5A1}">
      <dgm:prSet/>
      <dgm:spPr/>
      <dgm:t>
        <a:bodyPr/>
        <a:lstStyle/>
        <a:p>
          <a:endParaRPr lang="es-MX"/>
        </a:p>
      </dgm:t>
    </dgm:pt>
    <dgm:pt modelId="{9637D9C8-42B2-4D96-B10E-BB741AAE5B48}">
      <dgm:prSet phldrT="[Texto]"/>
      <dgm:spPr/>
      <dgm:t>
        <a:bodyPr/>
        <a:lstStyle/>
        <a:p>
          <a:r>
            <a:rPr lang="es-ES" b="1" dirty="0"/>
            <a:t>Crear interés</a:t>
          </a:r>
          <a:endParaRPr lang="es-MX" dirty="0"/>
        </a:p>
      </dgm:t>
    </dgm:pt>
    <dgm:pt modelId="{EBC2615B-2770-4AC5-B246-B954F34F6B41}" type="parTrans" cxnId="{06CE5F10-B4A7-4C0A-A8D1-3196276B6BE0}">
      <dgm:prSet/>
      <dgm:spPr/>
      <dgm:t>
        <a:bodyPr/>
        <a:lstStyle/>
        <a:p>
          <a:endParaRPr lang="es-MX"/>
        </a:p>
      </dgm:t>
    </dgm:pt>
    <dgm:pt modelId="{1476F710-6BDB-427B-88D8-C02BAE41EB7F}" type="sibTrans" cxnId="{06CE5F10-B4A7-4C0A-A8D1-3196276B6BE0}">
      <dgm:prSet/>
      <dgm:spPr/>
      <dgm:t>
        <a:bodyPr/>
        <a:lstStyle/>
        <a:p>
          <a:endParaRPr lang="es-MX"/>
        </a:p>
      </dgm:t>
    </dgm:pt>
    <dgm:pt modelId="{30F11AD0-9F69-4C1A-9370-E65BD38B0E48}">
      <dgm:prSet phldrT="[Texto]" phldr="1"/>
      <dgm:spPr/>
      <dgm:t>
        <a:bodyPr/>
        <a:lstStyle/>
        <a:p>
          <a:endParaRPr lang="es-MX"/>
        </a:p>
      </dgm:t>
    </dgm:pt>
    <dgm:pt modelId="{273243C6-6351-4826-A0E7-1ADA2A6CA23B}" type="parTrans" cxnId="{484B5C44-11EE-4DD1-8C44-B32394924633}">
      <dgm:prSet/>
      <dgm:spPr/>
      <dgm:t>
        <a:bodyPr/>
        <a:lstStyle/>
        <a:p>
          <a:endParaRPr lang="es-MX"/>
        </a:p>
      </dgm:t>
    </dgm:pt>
    <dgm:pt modelId="{4962DEE7-A388-4D27-A093-03646235265F}" type="sibTrans" cxnId="{484B5C44-11EE-4DD1-8C44-B32394924633}">
      <dgm:prSet/>
      <dgm:spPr/>
      <dgm:t>
        <a:bodyPr/>
        <a:lstStyle/>
        <a:p>
          <a:endParaRPr lang="es-MX"/>
        </a:p>
      </dgm:t>
    </dgm:pt>
    <dgm:pt modelId="{44BF30C0-9BDD-441F-9811-866513999A11}">
      <dgm:prSet phldrT="[Texto]" phldr="1"/>
      <dgm:spPr/>
      <dgm:t>
        <a:bodyPr/>
        <a:lstStyle/>
        <a:p>
          <a:endParaRPr lang="es-MX"/>
        </a:p>
      </dgm:t>
    </dgm:pt>
    <dgm:pt modelId="{AE08AC66-32FC-4B01-BE60-FA15D74C3707}" type="parTrans" cxnId="{E5870B39-BCCD-4638-AC83-2986B9BEF826}">
      <dgm:prSet/>
      <dgm:spPr/>
      <dgm:t>
        <a:bodyPr/>
        <a:lstStyle/>
        <a:p>
          <a:endParaRPr lang="es-MX"/>
        </a:p>
      </dgm:t>
    </dgm:pt>
    <dgm:pt modelId="{67BCDF06-0839-4969-91F8-007FC8DB43A7}" type="sibTrans" cxnId="{E5870B39-BCCD-4638-AC83-2986B9BEF826}">
      <dgm:prSet/>
      <dgm:spPr/>
      <dgm:t>
        <a:bodyPr/>
        <a:lstStyle/>
        <a:p>
          <a:endParaRPr lang="es-MX"/>
        </a:p>
      </dgm:t>
    </dgm:pt>
    <dgm:pt modelId="{CBEEA0F9-9D87-4B9D-A0B6-EBC8B6AD6C1F}">
      <dgm:prSet phldrT="[Texto]"/>
      <dgm:spPr/>
      <dgm:t>
        <a:bodyPr/>
        <a:lstStyle/>
        <a:p>
          <a:r>
            <a:rPr lang="es-MX" b="1" dirty="0"/>
            <a:t>Llevar a la perspicacia</a:t>
          </a:r>
        </a:p>
      </dgm:t>
    </dgm:pt>
    <dgm:pt modelId="{3C070C87-1090-45EF-8DD6-55CC5A20AC54}" type="parTrans" cxnId="{F2465EB7-906E-46E8-8A9C-1FB6827BF217}">
      <dgm:prSet/>
      <dgm:spPr/>
      <dgm:t>
        <a:bodyPr/>
        <a:lstStyle/>
        <a:p>
          <a:endParaRPr lang="es-MX"/>
        </a:p>
      </dgm:t>
    </dgm:pt>
    <dgm:pt modelId="{D5E2CC47-F8DB-4F48-B969-3F10DC620C58}" type="sibTrans" cxnId="{F2465EB7-906E-46E8-8A9C-1FB6827BF217}">
      <dgm:prSet/>
      <dgm:spPr/>
      <dgm:t>
        <a:bodyPr/>
        <a:lstStyle/>
        <a:p>
          <a:endParaRPr lang="es-MX"/>
        </a:p>
      </dgm:t>
    </dgm:pt>
    <dgm:pt modelId="{3D857922-1B55-41AB-A992-4DD070CEB955}">
      <dgm:prSet phldrT="[Texto]" phldr="1"/>
      <dgm:spPr/>
      <dgm:t>
        <a:bodyPr/>
        <a:lstStyle/>
        <a:p>
          <a:endParaRPr lang="es-MX"/>
        </a:p>
      </dgm:t>
    </dgm:pt>
    <dgm:pt modelId="{2442AC64-F592-4CAF-A494-939D491AAB4C}" type="parTrans" cxnId="{D5A21AEC-682D-404B-B25C-56CFDC037ACC}">
      <dgm:prSet/>
      <dgm:spPr/>
      <dgm:t>
        <a:bodyPr/>
        <a:lstStyle/>
        <a:p>
          <a:endParaRPr lang="es-MX"/>
        </a:p>
      </dgm:t>
    </dgm:pt>
    <dgm:pt modelId="{6F0B0222-5FCC-4E01-AF14-7D15E056103D}" type="sibTrans" cxnId="{D5A21AEC-682D-404B-B25C-56CFDC037ACC}">
      <dgm:prSet/>
      <dgm:spPr/>
      <dgm:t>
        <a:bodyPr/>
        <a:lstStyle/>
        <a:p>
          <a:endParaRPr lang="es-MX"/>
        </a:p>
      </dgm:t>
    </dgm:pt>
    <dgm:pt modelId="{03A53AA0-99F1-468C-9101-6582196CCCC1}">
      <dgm:prSet phldrT="[Texto]" phldr="1"/>
      <dgm:spPr/>
      <dgm:t>
        <a:bodyPr/>
        <a:lstStyle/>
        <a:p>
          <a:endParaRPr lang="es-MX" dirty="0"/>
        </a:p>
      </dgm:t>
    </dgm:pt>
    <dgm:pt modelId="{CDDBED8A-0FC0-4E23-80B2-5FFF560F9D54}" type="parTrans" cxnId="{23D34A1D-A72C-4D52-9EAE-46902CFEC4C6}">
      <dgm:prSet/>
      <dgm:spPr/>
      <dgm:t>
        <a:bodyPr/>
        <a:lstStyle/>
        <a:p>
          <a:endParaRPr lang="es-MX"/>
        </a:p>
      </dgm:t>
    </dgm:pt>
    <dgm:pt modelId="{9E373DA2-D1BD-4667-BA72-343D65E089D1}" type="sibTrans" cxnId="{23D34A1D-A72C-4D52-9EAE-46902CFEC4C6}">
      <dgm:prSet/>
      <dgm:spPr/>
      <dgm:t>
        <a:bodyPr/>
        <a:lstStyle/>
        <a:p>
          <a:endParaRPr lang="es-MX"/>
        </a:p>
      </dgm:t>
    </dgm:pt>
    <dgm:pt modelId="{0D62DD4C-AC4A-42C7-BB55-94D4A5880D6C}">
      <dgm:prSet phldrT="[Texto]" phldr="1"/>
      <dgm:spPr/>
      <dgm:t>
        <a:bodyPr/>
        <a:lstStyle/>
        <a:p>
          <a:endParaRPr lang="es-MX"/>
        </a:p>
      </dgm:t>
    </dgm:pt>
    <dgm:pt modelId="{B4AADA83-307A-49BD-9277-68B730BAD588}" type="parTrans" cxnId="{0E39E1F1-6D19-439D-B235-22A06CCADCB6}">
      <dgm:prSet/>
      <dgm:spPr/>
      <dgm:t>
        <a:bodyPr/>
        <a:lstStyle/>
        <a:p>
          <a:endParaRPr lang="es-MX"/>
        </a:p>
      </dgm:t>
    </dgm:pt>
    <dgm:pt modelId="{E237A408-B7C8-4641-BFE1-9CDBAA6B3220}" type="sibTrans" cxnId="{0E39E1F1-6D19-439D-B235-22A06CCADCB6}">
      <dgm:prSet/>
      <dgm:spPr/>
      <dgm:t>
        <a:bodyPr/>
        <a:lstStyle/>
        <a:p>
          <a:endParaRPr lang="es-MX"/>
        </a:p>
      </dgm:t>
    </dgm:pt>
    <dgm:pt modelId="{AF652E4B-A284-41BC-82A6-B57ADD3779AE}">
      <dgm:prSet phldrT="[Texto]" phldr="1"/>
      <dgm:spPr/>
      <dgm:t>
        <a:bodyPr/>
        <a:lstStyle/>
        <a:p>
          <a:endParaRPr lang="es-MX" dirty="0"/>
        </a:p>
      </dgm:t>
    </dgm:pt>
    <dgm:pt modelId="{EE491ABE-78A5-41EA-AA49-567681B29CA1}" type="parTrans" cxnId="{45B42A08-FE3F-4DF7-9621-00C9FFB6CE9D}">
      <dgm:prSet/>
      <dgm:spPr/>
      <dgm:t>
        <a:bodyPr/>
        <a:lstStyle/>
        <a:p>
          <a:endParaRPr lang="es-MX"/>
        </a:p>
      </dgm:t>
    </dgm:pt>
    <dgm:pt modelId="{242BE9E3-ED47-45D6-B532-A17AA8A26FFA}" type="sibTrans" cxnId="{45B42A08-FE3F-4DF7-9621-00C9FFB6CE9D}">
      <dgm:prSet/>
      <dgm:spPr/>
      <dgm:t>
        <a:bodyPr/>
        <a:lstStyle/>
        <a:p>
          <a:endParaRPr lang="es-MX"/>
        </a:p>
      </dgm:t>
    </dgm:pt>
    <dgm:pt modelId="{C62ADD30-0E59-429E-A9FB-F2828FF45B15}">
      <dgm:prSet phldrT="[Texto]"/>
      <dgm:spPr/>
      <dgm:t>
        <a:bodyPr/>
        <a:lstStyle/>
        <a:p>
          <a:r>
            <a:rPr lang="es-MX" b="1" dirty="0"/>
            <a:t>Fomentar la convicción</a:t>
          </a:r>
        </a:p>
      </dgm:t>
    </dgm:pt>
    <dgm:pt modelId="{36F58638-DC07-4E1F-9868-701A6D83A30C}" type="parTrans" cxnId="{0974C3C2-90A9-4453-A2B4-3E087EAA0E05}">
      <dgm:prSet/>
      <dgm:spPr/>
      <dgm:t>
        <a:bodyPr/>
        <a:lstStyle/>
        <a:p>
          <a:endParaRPr lang="es-MX"/>
        </a:p>
      </dgm:t>
    </dgm:pt>
    <dgm:pt modelId="{B7FACB08-3A01-4888-83C9-A4EDA93D06B3}" type="sibTrans" cxnId="{0974C3C2-90A9-4453-A2B4-3E087EAA0E05}">
      <dgm:prSet/>
      <dgm:spPr/>
      <dgm:t>
        <a:bodyPr/>
        <a:lstStyle/>
        <a:p>
          <a:endParaRPr lang="es-MX"/>
        </a:p>
      </dgm:t>
    </dgm:pt>
    <dgm:pt modelId="{8208FE6F-CAD4-471F-A169-44045D138AF0}" type="pres">
      <dgm:prSet presAssocID="{FC6F0329-E275-4DC3-AAED-AB1DA1F56E18}" presName="Name0" presStyleCnt="0">
        <dgm:presLayoutVars>
          <dgm:dir/>
          <dgm:animLvl val="lvl"/>
          <dgm:resizeHandles val="exact"/>
        </dgm:presLayoutVars>
      </dgm:prSet>
      <dgm:spPr/>
      <dgm:t>
        <a:bodyPr/>
        <a:lstStyle/>
        <a:p>
          <a:endParaRPr lang="es-MX"/>
        </a:p>
      </dgm:t>
    </dgm:pt>
    <dgm:pt modelId="{3F452A18-9D33-483A-814B-4DA090C5AA96}" type="pres">
      <dgm:prSet presAssocID="{7E803871-77B2-4310-BD41-658F46F4369A}" presName="composite" presStyleCnt="0"/>
      <dgm:spPr/>
    </dgm:pt>
    <dgm:pt modelId="{2143C1D3-478E-498C-B6D5-4C88E6335B43}" type="pres">
      <dgm:prSet presAssocID="{7E803871-77B2-4310-BD41-658F46F4369A}" presName="parTx" presStyleLbl="alignNode1" presStyleIdx="0" presStyleCnt="4">
        <dgm:presLayoutVars>
          <dgm:chMax val="0"/>
          <dgm:chPref val="0"/>
          <dgm:bulletEnabled val="1"/>
        </dgm:presLayoutVars>
      </dgm:prSet>
      <dgm:spPr/>
      <dgm:t>
        <a:bodyPr/>
        <a:lstStyle/>
        <a:p>
          <a:endParaRPr lang="es-MX"/>
        </a:p>
      </dgm:t>
    </dgm:pt>
    <dgm:pt modelId="{7E2025DF-D092-4E24-85FB-B918AF75FE6A}" type="pres">
      <dgm:prSet presAssocID="{7E803871-77B2-4310-BD41-658F46F4369A}" presName="desTx" presStyleLbl="alignAccFollowNode1" presStyleIdx="0" presStyleCnt="4">
        <dgm:presLayoutVars>
          <dgm:bulletEnabled val="1"/>
        </dgm:presLayoutVars>
      </dgm:prSet>
      <dgm:spPr/>
      <dgm:t>
        <a:bodyPr/>
        <a:lstStyle/>
        <a:p>
          <a:endParaRPr lang="es-MX"/>
        </a:p>
      </dgm:t>
    </dgm:pt>
    <dgm:pt modelId="{3613B3DD-56EB-4E97-AA1F-97742A04D29E}" type="pres">
      <dgm:prSet presAssocID="{F41DD823-95BA-4829-BAE7-11C960F129A5}" presName="space" presStyleCnt="0"/>
      <dgm:spPr/>
    </dgm:pt>
    <dgm:pt modelId="{59B2D45D-899A-4D42-949C-87C7B694A0CC}" type="pres">
      <dgm:prSet presAssocID="{9637D9C8-42B2-4D96-B10E-BB741AAE5B48}" presName="composite" presStyleCnt="0"/>
      <dgm:spPr/>
    </dgm:pt>
    <dgm:pt modelId="{86B444AA-342D-472C-83A0-6D4555749E04}" type="pres">
      <dgm:prSet presAssocID="{9637D9C8-42B2-4D96-B10E-BB741AAE5B48}" presName="parTx" presStyleLbl="alignNode1" presStyleIdx="1" presStyleCnt="4">
        <dgm:presLayoutVars>
          <dgm:chMax val="0"/>
          <dgm:chPref val="0"/>
          <dgm:bulletEnabled val="1"/>
        </dgm:presLayoutVars>
      </dgm:prSet>
      <dgm:spPr/>
      <dgm:t>
        <a:bodyPr/>
        <a:lstStyle/>
        <a:p>
          <a:endParaRPr lang="es-MX"/>
        </a:p>
      </dgm:t>
    </dgm:pt>
    <dgm:pt modelId="{4F59C73D-2218-49DF-9D1A-6CF152467DBC}" type="pres">
      <dgm:prSet presAssocID="{9637D9C8-42B2-4D96-B10E-BB741AAE5B48}" presName="desTx" presStyleLbl="alignAccFollowNode1" presStyleIdx="1" presStyleCnt="4">
        <dgm:presLayoutVars>
          <dgm:bulletEnabled val="1"/>
        </dgm:presLayoutVars>
      </dgm:prSet>
      <dgm:spPr/>
      <dgm:t>
        <a:bodyPr/>
        <a:lstStyle/>
        <a:p>
          <a:endParaRPr lang="es-MX"/>
        </a:p>
      </dgm:t>
    </dgm:pt>
    <dgm:pt modelId="{75C8D589-39CA-46E4-890B-FCCE2BEB8C0D}" type="pres">
      <dgm:prSet presAssocID="{1476F710-6BDB-427B-88D8-C02BAE41EB7F}" presName="space" presStyleCnt="0"/>
      <dgm:spPr/>
    </dgm:pt>
    <dgm:pt modelId="{7A33190E-6DEA-420C-BC1A-BC77FDBC2BC2}" type="pres">
      <dgm:prSet presAssocID="{CBEEA0F9-9D87-4B9D-A0B6-EBC8B6AD6C1F}" presName="composite" presStyleCnt="0"/>
      <dgm:spPr/>
    </dgm:pt>
    <dgm:pt modelId="{D7D2AB43-9295-4CB7-B513-70474E1AC832}" type="pres">
      <dgm:prSet presAssocID="{CBEEA0F9-9D87-4B9D-A0B6-EBC8B6AD6C1F}" presName="parTx" presStyleLbl="alignNode1" presStyleIdx="2" presStyleCnt="4">
        <dgm:presLayoutVars>
          <dgm:chMax val="0"/>
          <dgm:chPref val="0"/>
          <dgm:bulletEnabled val="1"/>
        </dgm:presLayoutVars>
      </dgm:prSet>
      <dgm:spPr/>
      <dgm:t>
        <a:bodyPr/>
        <a:lstStyle/>
        <a:p>
          <a:endParaRPr lang="es-MX"/>
        </a:p>
      </dgm:t>
    </dgm:pt>
    <dgm:pt modelId="{29B7F06A-8C7D-4622-B160-D7A55EEF9AAB}" type="pres">
      <dgm:prSet presAssocID="{CBEEA0F9-9D87-4B9D-A0B6-EBC8B6AD6C1F}" presName="desTx" presStyleLbl="alignAccFollowNode1" presStyleIdx="2" presStyleCnt="4">
        <dgm:presLayoutVars>
          <dgm:bulletEnabled val="1"/>
        </dgm:presLayoutVars>
      </dgm:prSet>
      <dgm:spPr/>
      <dgm:t>
        <a:bodyPr/>
        <a:lstStyle/>
        <a:p>
          <a:endParaRPr lang="es-MX"/>
        </a:p>
      </dgm:t>
    </dgm:pt>
    <dgm:pt modelId="{B61DD9B4-650D-4FF3-B941-B88369A18E91}" type="pres">
      <dgm:prSet presAssocID="{D5E2CC47-F8DB-4F48-B969-3F10DC620C58}" presName="space" presStyleCnt="0"/>
      <dgm:spPr/>
    </dgm:pt>
    <dgm:pt modelId="{B2C7AD2D-7BEB-421A-BA70-5878ACF584C5}" type="pres">
      <dgm:prSet presAssocID="{C62ADD30-0E59-429E-A9FB-F2828FF45B15}" presName="composite" presStyleCnt="0"/>
      <dgm:spPr/>
    </dgm:pt>
    <dgm:pt modelId="{385FCF5D-1F9E-4494-8B91-840BF8D0A4BA}" type="pres">
      <dgm:prSet presAssocID="{C62ADD30-0E59-429E-A9FB-F2828FF45B15}" presName="parTx" presStyleLbl="alignNode1" presStyleIdx="3" presStyleCnt="4">
        <dgm:presLayoutVars>
          <dgm:chMax val="0"/>
          <dgm:chPref val="0"/>
          <dgm:bulletEnabled val="1"/>
        </dgm:presLayoutVars>
      </dgm:prSet>
      <dgm:spPr/>
      <dgm:t>
        <a:bodyPr/>
        <a:lstStyle/>
        <a:p>
          <a:endParaRPr lang="es-MX"/>
        </a:p>
      </dgm:t>
    </dgm:pt>
    <dgm:pt modelId="{4FE6D171-4F2A-4A15-A99B-77E423CE4389}" type="pres">
      <dgm:prSet presAssocID="{C62ADD30-0E59-429E-A9FB-F2828FF45B15}" presName="desTx" presStyleLbl="alignAccFollowNode1" presStyleIdx="3" presStyleCnt="4">
        <dgm:presLayoutVars>
          <dgm:bulletEnabled val="1"/>
        </dgm:presLayoutVars>
      </dgm:prSet>
      <dgm:spPr/>
      <dgm:t>
        <a:bodyPr/>
        <a:lstStyle/>
        <a:p>
          <a:endParaRPr lang="es-MX"/>
        </a:p>
      </dgm:t>
    </dgm:pt>
  </dgm:ptLst>
  <dgm:cxnLst>
    <dgm:cxn modelId="{06CE5F10-B4A7-4C0A-A8D1-3196276B6BE0}" srcId="{FC6F0329-E275-4DC3-AAED-AB1DA1F56E18}" destId="{9637D9C8-42B2-4D96-B10E-BB741AAE5B48}" srcOrd="1" destOrd="0" parTransId="{EBC2615B-2770-4AC5-B246-B954F34F6B41}" sibTransId="{1476F710-6BDB-427B-88D8-C02BAE41EB7F}"/>
    <dgm:cxn modelId="{F90E6B59-CEC6-40EC-8096-2F71D79BC53C}" type="presOf" srcId="{510CC128-F5AC-410A-B5B2-2492DB004B3A}" destId="{7E2025DF-D092-4E24-85FB-B918AF75FE6A}" srcOrd="0" destOrd="0" presId="urn:microsoft.com/office/officeart/2005/8/layout/hList1"/>
    <dgm:cxn modelId="{6C6A4B4D-11C3-422F-B95E-2E9FCCE70E1C}" type="presOf" srcId="{7E803871-77B2-4310-BD41-658F46F4369A}" destId="{2143C1D3-478E-498C-B6D5-4C88E6335B43}" srcOrd="0" destOrd="0" presId="urn:microsoft.com/office/officeart/2005/8/layout/hList1"/>
    <dgm:cxn modelId="{45B42A08-FE3F-4DF7-9621-00C9FFB6CE9D}" srcId="{CBEEA0F9-9D87-4B9D-A0B6-EBC8B6AD6C1F}" destId="{AF652E4B-A284-41BC-82A6-B57ADD3779AE}" srcOrd="1" destOrd="0" parTransId="{EE491ABE-78A5-41EA-AA49-567681B29CA1}" sibTransId="{242BE9E3-ED47-45D6-B532-A17AA8A26FFA}"/>
    <dgm:cxn modelId="{E3DCCA64-0B65-4948-8543-DCBB25B7FE20}" type="presOf" srcId="{3D857922-1B55-41AB-A992-4DD070CEB955}" destId="{4FE6D171-4F2A-4A15-A99B-77E423CE4389}" srcOrd="0" destOrd="0" presId="urn:microsoft.com/office/officeart/2005/8/layout/hList1"/>
    <dgm:cxn modelId="{52DF638E-E9C5-4F49-82BA-26DFF636D210}" type="presOf" srcId="{FC6F0329-E275-4DC3-AAED-AB1DA1F56E18}" destId="{8208FE6F-CAD4-471F-A169-44045D138AF0}" srcOrd="0" destOrd="0" presId="urn:microsoft.com/office/officeart/2005/8/layout/hList1"/>
    <dgm:cxn modelId="{D3B42FD6-7F97-4404-A644-5C67E34AD5A1}" srcId="{7E803871-77B2-4310-BD41-658F46F4369A}" destId="{62D0590A-E511-422A-8DF5-6A440F133FCB}" srcOrd="1" destOrd="0" parTransId="{98A1FA4E-B110-46C0-9F64-7B07CB2D38BD}" sibTransId="{E20C24A5-4004-40F8-9128-41D8471FCE7C}"/>
    <dgm:cxn modelId="{DBAB6479-598F-405D-8BD1-58ED157A4FBA}" type="presOf" srcId="{AF652E4B-A284-41BC-82A6-B57ADD3779AE}" destId="{29B7F06A-8C7D-4622-B160-D7A55EEF9AAB}" srcOrd="0" destOrd="1" presId="urn:microsoft.com/office/officeart/2005/8/layout/hList1"/>
    <dgm:cxn modelId="{23D34A1D-A72C-4D52-9EAE-46902CFEC4C6}" srcId="{C62ADD30-0E59-429E-A9FB-F2828FF45B15}" destId="{03A53AA0-99F1-468C-9101-6582196CCCC1}" srcOrd="1" destOrd="0" parTransId="{CDDBED8A-0FC0-4E23-80B2-5FFF560F9D54}" sibTransId="{9E373DA2-D1BD-4667-BA72-343D65E089D1}"/>
    <dgm:cxn modelId="{01EDC094-3CC6-47F9-975E-07113C7DD061}" type="presOf" srcId="{0D62DD4C-AC4A-42C7-BB55-94D4A5880D6C}" destId="{29B7F06A-8C7D-4622-B160-D7A55EEF9AAB}" srcOrd="0" destOrd="0" presId="urn:microsoft.com/office/officeart/2005/8/layout/hList1"/>
    <dgm:cxn modelId="{D9B0F3C9-C849-4C65-9AC9-BEED4E97F3A8}" type="presOf" srcId="{62D0590A-E511-422A-8DF5-6A440F133FCB}" destId="{7E2025DF-D092-4E24-85FB-B918AF75FE6A}" srcOrd="0" destOrd="1" presId="urn:microsoft.com/office/officeart/2005/8/layout/hList1"/>
    <dgm:cxn modelId="{F2465EB7-906E-46E8-8A9C-1FB6827BF217}" srcId="{FC6F0329-E275-4DC3-AAED-AB1DA1F56E18}" destId="{CBEEA0F9-9D87-4B9D-A0B6-EBC8B6AD6C1F}" srcOrd="2" destOrd="0" parTransId="{3C070C87-1090-45EF-8DD6-55CC5A20AC54}" sibTransId="{D5E2CC47-F8DB-4F48-B969-3F10DC620C58}"/>
    <dgm:cxn modelId="{E31F32B0-0297-4157-8762-4CA471D98C74}" type="presOf" srcId="{30F11AD0-9F69-4C1A-9370-E65BD38B0E48}" destId="{4F59C73D-2218-49DF-9D1A-6CF152467DBC}" srcOrd="0" destOrd="0" presId="urn:microsoft.com/office/officeart/2005/8/layout/hList1"/>
    <dgm:cxn modelId="{64B059A3-4686-421F-9772-5E4250D1F8BA}" type="presOf" srcId="{CBEEA0F9-9D87-4B9D-A0B6-EBC8B6AD6C1F}" destId="{D7D2AB43-9295-4CB7-B513-70474E1AC832}" srcOrd="0" destOrd="0" presId="urn:microsoft.com/office/officeart/2005/8/layout/hList1"/>
    <dgm:cxn modelId="{2856FB70-2EC6-4498-A808-D4F781025B94}" type="presOf" srcId="{03A53AA0-99F1-468C-9101-6582196CCCC1}" destId="{4FE6D171-4F2A-4A15-A99B-77E423CE4389}" srcOrd="0" destOrd="1" presId="urn:microsoft.com/office/officeart/2005/8/layout/hList1"/>
    <dgm:cxn modelId="{1FD1ECA5-6184-4630-A7FD-8CBBBDB9542A}" type="presOf" srcId="{44BF30C0-9BDD-441F-9811-866513999A11}" destId="{4F59C73D-2218-49DF-9D1A-6CF152467DBC}" srcOrd="0" destOrd="1" presId="urn:microsoft.com/office/officeart/2005/8/layout/hList1"/>
    <dgm:cxn modelId="{0974C3C2-90A9-4453-A2B4-3E087EAA0E05}" srcId="{FC6F0329-E275-4DC3-AAED-AB1DA1F56E18}" destId="{C62ADD30-0E59-429E-A9FB-F2828FF45B15}" srcOrd="3" destOrd="0" parTransId="{36F58638-DC07-4E1F-9868-701A6D83A30C}" sibTransId="{B7FACB08-3A01-4888-83C9-A4EDA93D06B3}"/>
    <dgm:cxn modelId="{5690716C-93D9-4A65-8339-DB11B7B9B7CF}" type="presOf" srcId="{C62ADD30-0E59-429E-A9FB-F2828FF45B15}" destId="{385FCF5D-1F9E-4494-8B91-840BF8D0A4BA}" srcOrd="0" destOrd="0" presId="urn:microsoft.com/office/officeart/2005/8/layout/hList1"/>
    <dgm:cxn modelId="{76F4363E-3C12-42BD-A060-FFBBBDD21635}" type="presOf" srcId="{9637D9C8-42B2-4D96-B10E-BB741AAE5B48}" destId="{86B444AA-342D-472C-83A0-6D4555749E04}" srcOrd="0" destOrd="0" presId="urn:microsoft.com/office/officeart/2005/8/layout/hList1"/>
    <dgm:cxn modelId="{D5A21AEC-682D-404B-B25C-56CFDC037ACC}" srcId="{C62ADD30-0E59-429E-A9FB-F2828FF45B15}" destId="{3D857922-1B55-41AB-A992-4DD070CEB955}" srcOrd="0" destOrd="0" parTransId="{2442AC64-F592-4CAF-A494-939D491AAB4C}" sibTransId="{6F0B0222-5FCC-4E01-AF14-7D15E056103D}"/>
    <dgm:cxn modelId="{E5870B39-BCCD-4638-AC83-2986B9BEF826}" srcId="{9637D9C8-42B2-4D96-B10E-BB741AAE5B48}" destId="{44BF30C0-9BDD-441F-9811-866513999A11}" srcOrd="1" destOrd="0" parTransId="{AE08AC66-32FC-4B01-BE60-FA15D74C3707}" sibTransId="{67BCDF06-0839-4969-91F8-007FC8DB43A7}"/>
    <dgm:cxn modelId="{43B2B90D-4A15-4C66-9C85-8C2B876DFB1B}" srcId="{FC6F0329-E275-4DC3-AAED-AB1DA1F56E18}" destId="{7E803871-77B2-4310-BD41-658F46F4369A}" srcOrd="0" destOrd="0" parTransId="{FA329F21-403F-4532-B683-DF6B0E8D8C7A}" sibTransId="{F41DD823-95BA-4829-BAE7-11C960F129A5}"/>
    <dgm:cxn modelId="{0E39E1F1-6D19-439D-B235-22A06CCADCB6}" srcId="{CBEEA0F9-9D87-4B9D-A0B6-EBC8B6AD6C1F}" destId="{0D62DD4C-AC4A-42C7-BB55-94D4A5880D6C}" srcOrd="0" destOrd="0" parTransId="{B4AADA83-307A-49BD-9277-68B730BAD588}" sibTransId="{E237A408-B7C8-4641-BFE1-9CDBAA6B3220}"/>
    <dgm:cxn modelId="{484B5C44-11EE-4DD1-8C44-B32394924633}" srcId="{9637D9C8-42B2-4D96-B10E-BB741AAE5B48}" destId="{30F11AD0-9F69-4C1A-9370-E65BD38B0E48}" srcOrd="0" destOrd="0" parTransId="{273243C6-6351-4826-A0E7-1ADA2A6CA23B}" sibTransId="{4962DEE7-A388-4D27-A093-03646235265F}"/>
    <dgm:cxn modelId="{BDD4EE93-8781-46AD-8426-0A74E7C7A7A2}" srcId="{7E803871-77B2-4310-BD41-658F46F4369A}" destId="{510CC128-F5AC-410A-B5B2-2492DB004B3A}" srcOrd="0" destOrd="0" parTransId="{84B0B4D3-89AD-4087-9305-DD8E89A87380}" sibTransId="{6423370C-FB03-4CE0-9D9D-4BB1CD482896}"/>
    <dgm:cxn modelId="{E5999CC4-48C1-4BF9-9BED-1F80067F155F}" type="presParOf" srcId="{8208FE6F-CAD4-471F-A169-44045D138AF0}" destId="{3F452A18-9D33-483A-814B-4DA090C5AA96}" srcOrd="0" destOrd="0" presId="urn:microsoft.com/office/officeart/2005/8/layout/hList1"/>
    <dgm:cxn modelId="{8CAED06A-B681-422A-89DD-0A45B0491839}" type="presParOf" srcId="{3F452A18-9D33-483A-814B-4DA090C5AA96}" destId="{2143C1D3-478E-498C-B6D5-4C88E6335B43}" srcOrd="0" destOrd="0" presId="urn:microsoft.com/office/officeart/2005/8/layout/hList1"/>
    <dgm:cxn modelId="{A08D7192-2D08-47DF-BD57-8986BD1B96B4}" type="presParOf" srcId="{3F452A18-9D33-483A-814B-4DA090C5AA96}" destId="{7E2025DF-D092-4E24-85FB-B918AF75FE6A}" srcOrd="1" destOrd="0" presId="urn:microsoft.com/office/officeart/2005/8/layout/hList1"/>
    <dgm:cxn modelId="{B2F04C2D-A029-4F25-A1F0-82C499CAFB03}" type="presParOf" srcId="{8208FE6F-CAD4-471F-A169-44045D138AF0}" destId="{3613B3DD-56EB-4E97-AA1F-97742A04D29E}" srcOrd="1" destOrd="0" presId="urn:microsoft.com/office/officeart/2005/8/layout/hList1"/>
    <dgm:cxn modelId="{E3B88F1E-F282-4CCB-8109-79876927E33F}" type="presParOf" srcId="{8208FE6F-CAD4-471F-A169-44045D138AF0}" destId="{59B2D45D-899A-4D42-949C-87C7B694A0CC}" srcOrd="2" destOrd="0" presId="urn:microsoft.com/office/officeart/2005/8/layout/hList1"/>
    <dgm:cxn modelId="{6AA68116-2D90-496A-BBC8-853BF72129EE}" type="presParOf" srcId="{59B2D45D-899A-4D42-949C-87C7B694A0CC}" destId="{86B444AA-342D-472C-83A0-6D4555749E04}" srcOrd="0" destOrd="0" presId="urn:microsoft.com/office/officeart/2005/8/layout/hList1"/>
    <dgm:cxn modelId="{BCE3A70F-60A0-48BC-B05A-07988A72C938}" type="presParOf" srcId="{59B2D45D-899A-4D42-949C-87C7B694A0CC}" destId="{4F59C73D-2218-49DF-9D1A-6CF152467DBC}" srcOrd="1" destOrd="0" presId="urn:microsoft.com/office/officeart/2005/8/layout/hList1"/>
    <dgm:cxn modelId="{5F194335-8FD5-41FC-82E4-21F4DBC4E260}" type="presParOf" srcId="{8208FE6F-CAD4-471F-A169-44045D138AF0}" destId="{75C8D589-39CA-46E4-890B-FCCE2BEB8C0D}" srcOrd="3" destOrd="0" presId="urn:microsoft.com/office/officeart/2005/8/layout/hList1"/>
    <dgm:cxn modelId="{CB21D3F3-4740-4A8D-BE6F-9462D73CB524}" type="presParOf" srcId="{8208FE6F-CAD4-471F-A169-44045D138AF0}" destId="{7A33190E-6DEA-420C-BC1A-BC77FDBC2BC2}" srcOrd="4" destOrd="0" presId="urn:microsoft.com/office/officeart/2005/8/layout/hList1"/>
    <dgm:cxn modelId="{FC5A4208-BCE5-40B8-9E44-81FE344FE334}" type="presParOf" srcId="{7A33190E-6DEA-420C-BC1A-BC77FDBC2BC2}" destId="{D7D2AB43-9295-4CB7-B513-70474E1AC832}" srcOrd="0" destOrd="0" presId="urn:microsoft.com/office/officeart/2005/8/layout/hList1"/>
    <dgm:cxn modelId="{6AFB668F-F550-4ECE-8EAF-C163D3D05C35}" type="presParOf" srcId="{7A33190E-6DEA-420C-BC1A-BC77FDBC2BC2}" destId="{29B7F06A-8C7D-4622-B160-D7A55EEF9AAB}" srcOrd="1" destOrd="0" presId="urn:microsoft.com/office/officeart/2005/8/layout/hList1"/>
    <dgm:cxn modelId="{39EAB87D-FE3F-40B6-983E-FD0A4799A997}" type="presParOf" srcId="{8208FE6F-CAD4-471F-A169-44045D138AF0}" destId="{B61DD9B4-650D-4FF3-B941-B88369A18E91}" srcOrd="5" destOrd="0" presId="urn:microsoft.com/office/officeart/2005/8/layout/hList1"/>
    <dgm:cxn modelId="{C740A094-03CD-4078-ADA2-EE4610BE3125}" type="presParOf" srcId="{8208FE6F-CAD4-471F-A169-44045D138AF0}" destId="{B2C7AD2D-7BEB-421A-BA70-5878ACF584C5}" srcOrd="6" destOrd="0" presId="urn:microsoft.com/office/officeart/2005/8/layout/hList1"/>
    <dgm:cxn modelId="{D2D2C34B-0727-409F-97AB-03D51106640F}" type="presParOf" srcId="{B2C7AD2D-7BEB-421A-BA70-5878ACF584C5}" destId="{385FCF5D-1F9E-4494-8B91-840BF8D0A4BA}" srcOrd="0" destOrd="0" presId="urn:microsoft.com/office/officeart/2005/8/layout/hList1"/>
    <dgm:cxn modelId="{4B79137F-1ABF-4082-8F07-ADAB62CA5C69}" type="presParOf" srcId="{B2C7AD2D-7BEB-421A-BA70-5878ACF584C5}" destId="{4FE6D171-4F2A-4A15-A99B-77E423CE4389}"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EB64CE7-251F-4C0E-8FAA-BC9EE9886D0F}" type="doc">
      <dgm:prSet loTypeId="urn:microsoft.com/office/officeart/2005/8/layout/cycle6" loCatId="relationship" qsTypeId="urn:microsoft.com/office/officeart/2005/8/quickstyle/simple1" qsCatId="simple" csTypeId="urn:microsoft.com/office/officeart/2005/8/colors/accent1_2" csCatId="accent1" phldr="1"/>
      <dgm:spPr/>
      <dgm:t>
        <a:bodyPr/>
        <a:lstStyle/>
        <a:p>
          <a:endParaRPr lang="es-MX"/>
        </a:p>
      </dgm:t>
    </dgm:pt>
    <dgm:pt modelId="{DDCAFDF5-4BDA-450C-8B92-8A7B6EFBA08B}">
      <dgm:prSet phldrT="[Texto]" custT="1"/>
      <dgm:spPr/>
      <dgm:t>
        <a:bodyPr/>
        <a:lstStyle/>
        <a:p>
          <a:r>
            <a:rPr lang="es-MX" sz="1800" dirty="0"/>
            <a:t>Mi historia</a:t>
          </a:r>
        </a:p>
      </dgm:t>
    </dgm:pt>
    <dgm:pt modelId="{B94065D6-3A19-4F69-88E2-6A0CDD71F415}" type="parTrans" cxnId="{7D7C14CD-BE24-4F81-BDE1-28BC0ACD68F5}">
      <dgm:prSet/>
      <dgm:spPr/>
      <dgm:t>
        <a:bodyPr/>
        <a:lstStyle/>
        <a:p>
          <a:endParaRPr lang="es-MX"/>
        </a:p>
      </dgm:t>
    </dgm:pt>
    <dgm:pt modelId="{7172CC85-3A8F-4689-B57E-F7C832123291}" type="sibTrans" cxnId="{7D7C14CD-BE24-4F81-BDE1-28BC0ACD68F5}">
      <dgm:prSet/>
      <dgm:spPr/>
      <dgm:t>
        <a:bodyPr/>
        <a:lstStyle/>
        <a:p>
          <a:endParaRPr lang="es-MX"/>
        </a:p>
      </dgm:t>
    </dgm:pt>
    <dgm:pt modelId="{9A234BD7-7D75-4A5A-B1A9-0ED21E3BFA57}">
      <dgm:prSet phldrT="[Texto]" custT="1"/>
      <dgm:spPr/>
      <dgm:t>
        <a:bodyPr/>
        <a:lstStyle/>
        <a:p>
          <a:r>
            <a:rPr lang="es-MX" sz="1600" dirty="0"/>
            <a:t>Momento decisivo de confiar en Cristo</a:t>
          </a:r>
        </a:p>
      </dgm:t>
    </dgm:pt>
    <dgm:pt modelId="{3AC71CFC-852D-49B3-B47D-597C51C62BBF}" type="parTrans" cxnId="{C7C292CC-3DE6-4130-9BA0-7E651EF38702}">
      <dgm:prSet/>
      <dgm:spPr/>
      <dgm:t>
        <a:bodyPr/>
        <a:lstStyle/>
        <a:p>
          <a:endParaRPr lang="es-MX"/>
        </a:p>
      </dgm:t>
    </dgm:pt>
    <dgm:pt modelId="{E3BE0B5E-E522-416F-9920-351EA99100CF}" type="sibTrans" cxnId="{C7C292CC-3DE6-4130-9BA0-7E651EF38702}">
      <dgm:prSet/>
      <dgm:spPr/>
      <dgm:t>
        <a:bodyPr/>
        <a:lstStyle/>
        <a:p>
          <a:endParaRPr lang="es-MX"/>
        </a:p>
      </dgm:t>
    </dgm:pt>
    <dgm:pt modelId="{B1F677E8-FADC-4102-AD20-DC781E1410AD}">
      <dgm:prSet phldrT="[Texto]" custT="1"/>
      <dgm:spPr/>
      <dgm:t>
        <a:bodyPr/>
        <a:lstStyle/>
        <a:p>
          <a:r>
            <a:rPr lang="es-MX" sz="1800" dirty="0"/>
            <a:t>Vida después del compromiso</a:t>
          </a:r>
        </a:p>
      </dgm:t>
    </dgm:pt>
    <dgm:pt modelId="{53BDC4E0-9F77-43C1-8C98-D28B07FD3F79}" type="parTrans" cxnId="{81870F69-C5C3-4755-B73A-48494AB9993A}">
      <dgm:prSet/>
      <dgm:spPr/>
      <dgm:t>
        <a:bodyPr/>
        <a:lstStyle/>
        <a:p>
          <a:endParaRPr lang="es-MX"/>
        </a:p>
      </dgm:t>
    </dgm:pt>
    <dgm:pt modelId="{A1AC9C63-16B5-499F-BE3D-9E1D6A6BDA81}" type="sibTrans" cxnId="{81870F69-C5C3-4755-B73A-48494AB9993A}">
      <dgm:prSet/>
      <dgm:spPr/>
      <dgm:t>
        <a:bodyPr/>
        <a:lstStyle/>
        <a:p>
          <a:endParaRPr lang="es-MX"/>
        </a:p>
      </dgm:t>
    </dgm:pt>
    <dgm:pt modelId="{7D9A9579-424D-4608-89D0-943B72034F14}">
      <dgm:prSet phldrT="[Texto]" custT="1"/>
      <dgm:spPr/>
      <dgm:t>
        <a:bodyPr/>
        <a:lstStyle/>
        <a:p>
          <a:r>
            <a:rPr lang="es-MX" sz="1800" dirty="0"/>
            <a:t>Determine el tiempo y lugar</a:t>
          </a:r>
        </a:p>
      </dgm:t>
    </dgm:pt>
    <dgm:pt modelId="{AAAC9513-D043-4896-8E0D-7A04901B8643}" type="parTrans" cxnId="{6EA62947-D4AA-4D8E-A66B-40A647A6F607}">
      <dgm:prSet/>
      <dgm:spPr/>
      <dgm:t>
        <a:bodyPr/>
        <a:lstStyle/>
        <a:p>
          <a:endParaRPr lang="es-MX"/>
        </a:p>
      </dgm:t>
    </dgm:pt>
    <dgm:pt modelId="{DE66244B-DE51-43E0-9090-A73BC9CF27BE}" type="sibTrans" cxnId="{6EA62947-D4AA-4D8E-A66B-40A647A6F607}">
      <dgm:prSet/>
      <dgm:spPr/>
      <dgm:t>
        <a:bodyPr/>
        <a:lstStyle/>
        <a:p>
          <a:endParaRPr lang="es-MX"/>
        </a:p>
      </dgm:t>
    </dgm:pt>
    <dgm:pt modelId="{CA557839-76AB-4347-8775-5BDEDDE3F8B7}">
      <dgm:prSet phldrT="[Texto]"/>
      <dgm:spPr/>
      <dgm:t>
        <a:bodyPr/>
        <a:lstStyle/>
        <a:p>
          <a:r>
            <a:rPr lang="es-MX" dirty="0"/>
            <a:t>Practique la claridad</a:t>
          </a:r>
        </a:p>
      </dgm:t>
    </dgm:pt>
    <dgm:pt modelId="{9DB03A46-F659-40E1-9381-5F21D7EA3024}" type="parTrans" cxnId="{76BD1468-F6FA-450D-8303-C39AC3EAA101}">
      <dgm:prSet/>
      <dgm:spPr/>
      <dgm:t>
        <a:bodyPr/>
        <a:lstStyle/>
        <a:p>
          <a:endParaRPr lang="es-MX"/>
        </a:p>
      </dgm:t>
    </dgm:pt>
    <dgm:pt modelId="{EF7424C9-CA7D-4373-B799-6B87B6877A9D}" type="sibTrans" cxnId="{76BD1468-F6FA-450D-8303-C39AC3EAA101}">
      <dgm:prSet/>
      <dgm:spPr/>
      <dgm:t>
        <a:bodyPr/>
        <a:lstStyle/>
        <a:p>
          <a:endParaRPr lang="es-MX"/>
        </a:p>
      </dgm:t>
    </dgm:pt>
    <dgm:pt modelId="{7E6B0602-4BD5-463D-86B4-68A837E7108C}" type="pres">
      <dgm:prSet presAssocID="{EEB64CE7-251F-4C0E-8FAA-BC9EE9886D0F}" presName="cycle" presStyleCnt="0">
        <dgm:presLayoutVars>
          <dgm:dir/>
          <dgm:resizeHandles val="exact"/>
        </dgm:presLayoutVars>
      </dgm:prSet>
      <dgm:spPr/>
      <dgm:t>
        <a:bodyPr/>
        <a:lstStyle/>
        <a:p>
          <a:endParaRPr lang="es-MX"/>
        </a:p>
      </dgm:t>
    </dgm:pt>
    <dgm:pt modelId="{538391FD-AF32-41CA-8362-D14D29D77A35}" type="pres">
      <dgm:prSet presAssocID="{DDCAFDF5-4BDA-450C-8B92-8A7B6EFBA08B}" presName="node" presStyleLbl="node1" presStyleIdx="0" presStyleCnt="5">
        <dgm:presLayoutVars>
          <dgm:bulletEnabled val="1"/>
        </dgm:presLayoutVars>
      </dgm:prSet>
      <dgm:spPr/>
      <dgm:t>
        <a:bodyPr/>
        <a:lstStyle/>
        <a:p>
          <a:endParaRPr lang="es-MX"/>
        </a:p>
      </dgm:t>
    </dgm:pt>
    <dgm:pt modelId="{9F49F528-6FFD-41F8-90AC-A498EFAC7461}" type="pres">
      <dgm:prSet presAssocID="{DDCAFDF5-4BDA-450C-8B92-8A7B6EFBA08B}" presName="spNode" presStyleCnt="0"/>
      <dgm:spPr/>
    </dgm:pt>
    <dgm:pt modelId="{E9BE678C-B147-49ED-848A-73BB171B3C5F}" type="pres">
      <dgm:prSet presAssocID="{7172CC85-3A8F-4689-B57E-F7C832123291}" presName="sibTrans" presStyleLbl="sibTrans1D1" presStyleIdx="0" presStyleCnt="5"/>
      <dgm:spPr/>
      <dgm:t>
        <a:bodyPr/>
        <a:lstStyle/>
        <a:p>
          <a:endParaRPr lang="es-MX"/>
        </a:p>
      </dgm:t>
    </dgm:pt>
    <dgm:pt modelId="{D6CAC735-A429-4797-9882-5C431A96BE71}" type="pres">
      <dgm:prSet presAssocID="{9A234BD7-7D75-4A5A-B1A9-0ED21E3BFA57}" presName="node" presStyleLbl="node1" presStyleIdx="1" presStyleCnt="5" custScaleX="128848" custScaleY="114189" custRadScaleRad="98648" custRadScaleInc="10817">
        <dgm:presLayoutVars>
          <dgm:bulletEnabled val="1"/>
        </dgm:presLayoutVars>
      </dgm:prSet>
      <dgm:spPr/>
      <dgm:t>
        <a:bodyPr/>
        <a:lstStyle/>
        <a:p>
          <a:endParaRPr lang="es-MX"/>
        </a:p>
      </dgm:t>
    </dgm:pt>
    <dgm:pt modelId="{6CC41E25-363B-445B-989C-F55D3EE29434}" type="pres">
      <dgm:prSet presAssocID="{9A234BD7-7D75-4A5A-B1A9-0ED21E3BFA57}" presName="spNode" presStyleCnt="0"/>
      <dgm:spPr/>
    </dgm:pt>
    <dgm:pt modelId="{1B985390-F0BC-42DF-B6E3-2A9C0B2FA3DB}" type="pres">
      <dgm:prSet presAssocID="{E3BE0B5E-E522-416F-9920-351EA99100CF}" presName="sibTrans" presStyleLbl="sibTrans1D1" presStyleIdx="1" presStyleCnt="5"/>
      <dgm:spPr/>
      <dgm:t>
        <a:bodyPr/>
        <a:lstStyle/>
        <a:p>
          <a:endParaRPr lang="es-MX"/>
        </a:p>
      </dgm:t>
    </dgm:pt>
    <dgm:pt modelId="{3D1BE262-1DCE-41A2-AA27-287F43C65AFB}" type="pres">
      <dgm:prSet presAssocID="{B1F677E8-FADC-4102-AD20-DC781E1410AD}" presName="node" presStyleLbl="node1" presStyleIdx="2" presStyleCnt="5" custScaleX="132635" custScaleY="122979">
        <dgm:presLayoutVars>
          <dgm:bulletEnabled val="1"/>
        </dgm:presLayoutVars>
      </dgm:prSet>
      <dgm:spPr/>
      <dgm:t>
        <a:bodyPr/>
        <a:lstStyle/>
        <a:p>
          <a:endParaRPr lang="es-MX"/>
        </a:p>
      </dgm:t>
    </dgm:pt>
    <dgm:pt modelId="{DD7CDEED-0EE9-4FB8-BA33-21722F71CDFF}" type="pres">
      <dgm:prSet presAssocID="{B1F677E8-FADC-4102-AD20-DC781E1410AD}" presName="spNode" presStyleCnt="0"/>
      <dgm:spPr/>
    </dgm:pt>
    <dgm:pt modelId="{1624485F-3AAF-484A-AFCE-DE9E75FDAC6F}" type="pres">
      <dgm:prSet presAssocID="{A1AC9C63-16B5-499F-BE3D-9E1D6A6BDA81}" presName="sibTrans" presStyleLbl="sibTrans1D1" presStyleIdx="2" presStyleCnt="5"/>
      <dgm:spPr/>
      <dgm:t>
        <a:bodyPr/>
        <a:lstStyle/>
        <a:p>
          <a:endParaRPr lang="es-MX"/>
        </a:p>
      </dgm:t>
    </dgm:pt>
    <dgm:pt modelId="{7289DB37-A96B-4E1F-A03A-89169AD62CF1}" type="pres">
      <dgm:prSet presAssocID="{7D9A9579-424D-4608-89D0-943B72034F14}" presName="node" presStyleLbl="node1" presStyleIdx="3" presStyleCnt="5" custScaleX="118918" custScaleY="115786">
        <dgm:presLayoutVars>
          <dgm:bulletEnabled val="1"/>
        </dgm:presLayoutVars>
      </dgm:prSet>
      <dgm:spPr/>
      <dgm:t>
        <a:bodyPr/>
        <a:lstStyle/>
        <a:p>
          <a:endParaRPr lang="es-MX"/>
        </a:p>
      </dgm:t>
    </dgm:pt>
    <dgm:pt modelId="{CBA66067-8A96-4AD9-8963-D62FF378BC1A}" type="pres">
      <dgm:prSet presAssocID="{7D9A9579-424D-4608-89D0-943B72034F14}" presName="spNode" presStyleCnt="0"/>
      <dgm:spPr/>
    </dgm:pt>
    <dgm:pt modelId="{65D35801-810E-4899-B1E8-81FCD794518C}" type="pres">
      <dgm:prSet presAssocID="{DE66244B-DE51-43E0-9090-A73BC9CF27BE}" presName="sibTrans" presStyleLbl="sibTrans1D1" presStyleIdx="3" presStyleCnt="5"/>
      <dgm:spPr/>
      <dgm:t>
        <a:bodyPr/>
        <a:lstStyle/>
        <a:p>
          <a:endParaRPr lang="es-MX"/>
        </a:p>
      </dgm:t>
    </dgm:pt>
    <dgm:pt modelId="{59E7D2A2-0D96-4076-9F6C-1912F3A6CAC3}" type="pres">
      <dgm:prSet presAssocID="{CA557839-76AB-4347-8775-5BDEDDE3F8B7}" presName="node" presStyleLbl="node1" presStyleIdx="4" presStyleCnt="5" custScaleX="109668" custScaleY="129879">
        <dgm:presLayoutVars>
          <dgm:bulletEnabled val="1"/>
        </dgm:presLayoutVars>
      </dgm:prSet>
      <dgm:spPr/>
      <dgm:t>
        <a:bodyPr/>
        <a:lstStyle/>
        <a:p>
          <a:endParaRPr lang="es-MX"/>
        </a:p>
      </dgm:t>
    </dgm:pt>
    <dgm:pt modelId="{13788BAC-DB73-43C2-9BE2-54879EFF833C}" type="pres">
      <dgm:prSet presAssocID="{CA557839-76AB-4347-8775-5BDEDDE3F8B7}" presName="spNode" presStyleCnt="0"/>
      <dgm:spPr/>
    </dgm:pt>
    <dgm:pt modelId="{2B0008B5-89AA-4FCD-9D47-9CCEBADEAE22}" type="pres">
      <dgm:prSet presAssocID="{EF7424C9-CA7D-4373-B799-6B87B6877A9D}" presName="sibTrans" presStyleLbl="sibTrans1D1" presStyleIdx="4" presStyleCnt="5"/>
      <dgm:spPr/>
      <dgm:t>
        <a:bodyPr/>
        <a:lstStyle/>
        <a:p>
          <a:endParaRPr lang="es-MX"/>
        </a:p>
      </dgm:t>
    </dgm:pt>
  </dgm:ptLst>
  <dgm:cxnLst>
    <dgm:cxn modelId="{76BD1468-F6FA-450D-8303-C39AC3EAA101}" srcId="{EEB64CE7-251F-4C0E-8FAA-BC9EE9886D0F}" destId="{CA557839-76AB-4347-8775-5BDEDDE3F8B7}" srcOrd="4" destOrd="0" parTransId="{9DB03A46-F659-40E1-9381-5F21D7EA3024}" sibTransId="{EF7424C9-CA7D-4373-B799-6B87B6877A9D}"/>
    <dgm:cxn modelId="{7D7C14CD-BE24-4F81-BDE1-28BC0ACD68F5}" srcId="{EEB64CE7-251F-4C0E-8FAA-BC9EE9886D0F}" destId="{DDCAFDF5-4BDA-450C-8B92-8A7B6EFBA08B}" srcOrd="0" destOrd="0" parTransId="{B94065D6-3A19-4F69-88E2-6A0CDD71F415}" sibTransId="{7172CC85-3A8F-4689-B57E-F7C832123291}"/>
    <dgm:cxn modelId="{68826789-D7BD-4126-BAEC-D6D6176CDA49}" type="presOf" srcId="{9A234BD7-7D75-4A5A-B1A9-0ED21E3BFA57}" destId="{D6CAC735-A429-4797-9882-5C431A96BE71}" srcOrd="0" destOrd="0" presId="urn:microsoft.com/office/officeart/2005/8/layout/cycle6"/>
    <dgm:cxn modelId="{13F729F4-C902-40E8-B0E8-BDD41F3031D9}" type="presOf" srcId="{7172CC85-3A8F-4689-B57E-F7C832123291}" destId="{E9BE678C-B147-49ED-848A-73BB171B3C5F}" srcOrd="0" destOrd="0" presId="urn:microsoft.com/office/officeart/2005/8/layout/cycle6"/>
    <dgm:cxn modelId="{81870F69-C5C3-4755-B73A-48494AB9993A}" srcId="{EEB64CE7-251F-4C0E-8FAA-BC9EE9886D0F}" destId="{B1F677E8-FADC-4102-AD20-DC781E1410AD}" srcOrd="2" destOrd="0" parTransId="{53BDC4E0-9F77-43C1-8C98-D28B07FD3F79}" sibTransId="{A1AC9C63-16B5-499F-BE3D-9E1D6A6BDA81}"/>
    <dgm:cxn modelId="{C455D044-C2D6-417C-8A69-D77F823EEFFE}" type="presOf" srcId="{CA557839-76AB-4347-8775-5BDEDDE3F8B7}" destId="{59E7D2A2-0D96-4076-9F6C-1912F3A6CAC3}" srcOrd="0" destOrd="0" presId="urn:microsoft.com/office/officeart/2005/8/layout/cycle6"/>
    <dgm:cxn modelId="{D4D42DE0-69B1-4F34-A58A-C9D88136EC5C}" type="presOf" srcId="{DDCAFDF5-4BDA-450C-8B92-8A7B6EFBA08B}" destId="{538391FD-AF32-41CA-8362-D14D29D77A35}" srcOrd="0" destOrd="0" presId="urn:microsoft.com/office/officeart/2005/8/layout/cycle6"/>
    <dgm:cxn modelId="{1D55CA6E-FFC6-4143-859B-3D7E928D8165}" type="presOf" srcId="{E3BE0B5E-E522-416F-9920-351EA99100CF}" destId="{1B985390-F0BC-42DF-B6E3-2A9C0B2FA3DB}" srcOrd="0" destOrd="0" presId="urn:microsoft.com/office/officeart/2005/8/layout/cycle6"/>
    <dgm:cxn modelId="{4EA43B75-D877-404D-B79A-90C9EE54120C}" type="presOf" srcId="{7D9A9579-424D-4608-89D0-943B72034F14}" destId="{7289DB37-A96B-4E1F-A03A-89169AD62CF1}" srcOrd="0" destOrd="0" presId="urn:microsoft.com/office/officeart/2005/8/layout/cycle6"/>
    <dgm:cxn modelId="{E3F375CE-0674-466C-9DE4-8B1746C70D59}" type="presOf" srcId="{EEB64CE7-251F-4C0E-8FAA-BC9EE9886D0F}" destId="{7E6B0602-4BD5-463D-86B4-68A837E7108C}" srcOrd="0" destOrd="0" presId="urn:microsoft.com/office/officeart/2005/8/layout/cycle6"/>
    <dgm:cxn modelId="{6EA62947-D4AA-4D8E-A66B-40A647A6F607}" srcId="{EEB64CE7-251F-4C0E-8FAA-BC9EE9886D0F}" destId="{7D9A9579-424D-4608-89D0-943B72034F14}" srcOrd="3" destOrd="0" parTransId="{AAAC9513-D043-4896-8E0D-7A04901B8643}" sibTransId="{DE66244B-DE51-43E0-9090-A73BC9CF27BE}"/>
    <dgm:cxn modelId="{3669C2B1-F80B-41C4-A2ED-A862F2C11624}" type="presOf" srcId="{A1AC9C63-16B5-499F-BE3D-9E1D6A6BDA81}" destId="{1624485F-3AAF-484A-AFCE-DE9E75FDAC6F}" srcOrd="0" destOrd="0" presId="urn:microsoft.com/office/officeart/2005/8/layout/cycle6"/>
    <dgm:cxn modelId="{0F43C397-063E-4FE5-A3A2-BDC4ACDE1484}" type="presOf" srcId="{DE66244B-DE51-43E0-9090-A73BC9CF27BE}" destId="{65D35801-810E-4899-B1E8-81FCD794518C}" srcOrd="0" destOrd="0" presId="urn:microsoft.com/office/officeart/2005/8/layout/cycle6"/>
    <dgm:cxn modelId="{9DE9C443-5E4C-4178-A177-0BAAF82196F3}" type="presOf" srcId="{EF7424C9-CA7D-4373-B799-6B87B6877A9D}" destId="{2B0008B5-89AA-4FCD-9D47-9CCEBADEAE22}" srcOrd="0" destOrd="0" presId="urn:microsoft.com/office/officeart/2005/8/layout/cycle6"/>
    <dgm:cxn modelId="{41F9A79C-A2EF-4A0A-8C56-F80FC0C0E4F7}" type="presOf" srcId="{B1F677E8-FADC-4102-AD20-DC781E1410AD}" destId="{3D1BE262-1DCE-41A2-AA27-287F43C65AFB}" srcOrd="0" destOrd="0" presId="urn:microsoft.com/office/officeart/2005/8/layout/cycle6"/>
    <dgm:cxn modelId="{C7C292CC-3DE6-4130-9BA0-7E651EF38702}" srcId="{EEB64CE7-251F-4C0E-8FAA-BC9EE9886D0F}" destId="{9A234BD7-7D75-4A5A-B1A9-0ED21E3BFA57}" srcOrd="1" destOrd="0" parTransId="{3AC71CFC-852D-49B3-B47D-597C51C62BBF}" sibTransId="{E3BE0B5E-E522-416F-9920-351EA99100CF}"/>
    <dgm:cxn modelId="{FFCD9DA6-F31F-43AE-978E-5CF74EAE4B4D}" type="presParOf" srcId="{7E6B0602-4BD5-463D-86B4-68A837E7108C}" destId="{538391FD-AF32-41CA-8362-D14D29D77A35}" srcOrd="0" destOrd="0" presId="urn:microsoft.com/office/officeart/2005/8/layout/cycle6"/>
    <dgm:cxn modelId="{B6DF6661-C89D-4E98-8399-25AE9C3450FB}" type="presParOf" srcId="{7E6B0602-4BD5-463D-86B4-68A837E7108C}" destId="{9F49F528-6FFD-41F8-90AC-A498EFAC7461}" srcOrd="1" destOrd="0" presId="urn:microsoft.com/office/officeart/2005/8/layout/cycle6"/>
    <dgm:cxn modelId="{BA12C206-6908-4E7A-9531-6FC92DB8846B}" type="presParOf" srcId="{7E6B0602-4BD5-463D-86B4-68A837E7108C}" destId="{E9BE678C-B147-49ED-848A-73BB171B3C5F}" srcOrd="2" destOrd="0" presId="urn:microsoft.com/office/officeart/2005/8/layout/cycle6"/>
    <dgm:cxn modelId="{86FE22DA-2EE8-4C93-869E-7F6A9A4DFCAE}" type="presParOf" srcId="{7E6B0602-4BD5-463D-86B4-68A837E7108C}" destId="{D6CAC735-A429-4797-9882-5C431A96BE71}" srcOrd="3" destOrd="0" presId="urn:microsoft.com/office/officeart/2005/8/layout/cycle6"/>
    <dgm:cxn modelId="{C290E88C-D14F-49F9-A246-CDDDD5EEF0AA}" type="presParOf" srcId="{7E6B0602-4BD5-463D-86B4-68A837E7108C}" destId="{6CC41E25-363B-445B-989C-F55D3EE29434}" srcOrd="4" destOrd="0" presId="urn:microsoft.com/office/officeart/2005/8/layout/cycle6"/>
    <dgm:cxn modelId="{C8F79E22-8D1C-4E2A-8DB8-44F8D49EF0D1}" type="presParOf" srcId="{7E6B0602-4BD5-463D-86B4-68A837E7108C}" destId="{1B985390-F0BC-42DF-B6E3-2A9C0B2FA3DB}" srcOrd="5" destOrd="0" presId="urn:microsoft.com/office/officeart/2005/8/layout/cycle6"/>
    <dgm:cxn modelId="{7506241D-4EC4-4C3D-A047-31B743983F49}" type="presParOf" srcId="{7E6B0602-4BD5-463D-86B4-68A837E7108C}" destId="{3D1BE262-1DCE-41A2-AA27-287F43C65AFB}" srcOrd="6" destOrd="0" presId="urn:microsoft.com/office/officeart/2005/8/layout/cycle6"/>
    <dgm:cxn modelId="{F21D2128-5349-4A6C-AB5A-A421EA92E7B3}" type="presParOf" srcId="{7E6B0602-4BD5-463D-86B4-68A837E7108C}" destId="{DD7CDEED-0EE9-4FB8-BA33-21722F71CDFF}" srcOrd="7" destOrd="0" presId="urn:microsoft.com/office/officeart/2005/8/layout/cycle6"/>
    <dgm:cxn modelId="{F06A71D4-7F64-4CC5-A049-E9E0F73C4A2B}" type="presParOf" srcId="{7E6B0602-4BD5-463D-86B4-68A837E7108C}" destId="{1624485F-3AAF-484A-AFCE-DE9E75FDAC6F}" srcOrd="8" destOrd="0" presId="urn:microsoft.com/office/officeart/2005/8/layout/cycle6"/>
    <dgm:cxn modelId="{0501949D-AFAE-489F-BA89-CD20675EEAF7}" type="presParOf" srcId="{7E6B0602-4BD5-463D-86B4-68A837E7108C}" destId="{7289DB37-A96B-4E1F-A03A-89169AD62CF1}" srcOrd="9" destOrd="0" presId="urn:microsoft.com/office/officeart/2005/8/layout/cycle6"/>
    <dgm:cxn modelId="{45260085-2431-4A30-9A24-A6817F79C464}" type="presParOf" srcId="{7E6B0602-4BD5-463D-86B4-68A837E7108C}" destId="{CBA66067-8A96-4AD9-8963-D62FF378BC1A}" srcOrd="10" destOrd="0" presId="urn:microsoft.com/office/officeart/2005/8/layout/cycle6"/>
    <dgm:cxn modelId="{4C792DC4-EE47-4AA9-97A2-647C3AA03833}" type="presParOf" srcId="{7E6B0602-4BD5-463D-86B4-68A837E7108C}" destId="{65D35801-810E-4899-B1E8-81FCD794518C}" srcOrd="11" destOrd="0" presId="urn:microsoft.com/office/officeart/2005/8/layout/cycle6"/>
    <dgm:cxn modelId="{651D9AEA-3055-4757-A8F6-A405097F5D46}" type="presParOf" srcId="{7E6B0602-4BD5-463D-86B4-68A837E7108C}" destId="{59E7D2A2-0D96-4076-9F6C-1912F3A6CAC3}" srcOrd="12" destOrd="0" presId="urn:microsoft.com/office/officeart/2005/8/layout/cycle6"/>
    <dgm:cxn modelId="{BECD34A1-C626-4B35-BBE0-D084754DB90D}" type="presParOf" srcId="{7E6B0602-4BD5-463D-86B4-68A837E7108C}" destId="{13788BAC-DB73-43C2-9BE2-54879EFF833C}" srcOrd="13" destOrd="0" presId="urn:microsoft.com/office/officeart/2005/8/layout/cycle6"/>
    <dgm:cxn modelId="{02804E58-8F36-44BB-A094-43F39FFD9395}" type="presParOf" srcId="{7E6B0602-4BD5-463D-86B4-68A837E7108C}" destId="{2B0008B5-89AA-4FCD-9D47-9CCEBADEAE22}"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EB64CE7-251F-4C0E-8FAA-BC9EE9886D0F}" type="doc">
      <dgm:prSet loTypeId="urn:microsoft.com/office/officeart/2005/8/layout/cycle6" loCatId="relationship" qsTypeId="urn:microsoft.com/office/officeart/2005/8/quickstyle/simple1" qsCatId="simple" csTypeId="urn:microsoft.com/office/officeart/2005/8/colors/accent1_2" csCatId="accent1" phldr="1"/>
      <dgm:spPr/>
      <dgm:t>
        <a:bodyPr/>
        <a:lstStyle/>
        <a:p>
          <a:endParaRPr lang="es-MX"/>
        </a:p>
      </dgm:t>
    </dgm:pt>
    <dgm:pt modelId="{DDCAFDF5-4BDA-450C-8B92-8A7B6EFBA08B}">
      <dgm:prSet phldrT="[Texto]" custT="1"/>
      <dgm:spPr/>
      <dgm:t>
        <a:bodyPr/>
        <a:lstStyle/>
        <a:p>
          <a:r>
            <a:rPr lang="es-MX" sz="1800" dirty="0"/>
            <a:t>Autenticidad</a:t>
          </a:r>
        </a:p>
      </dgm:t>
    </dgm:pt>
    <dgm:pt modelId="{B94065D6-3A19-4F69-88E2-6A0CDD71F415}" type="parTrans" cxnId="{7D7C14CD-BE24-4F81-BDE1-28BC0ACD68F5}">
      <dgm:prSet/>
      <dgm:spPr/>
      <dgm:t>
        <a:bodyPr/>
        <a:lstStyle/>
        <a:p>
          <a:endParaRPr lang="es-MX"/>
        </a:p>
      </dgm:t>
    </dgm:pt>
    <dgm:pt modelId="{7172CC85-3A8F-4689-B57E-F7C832123291}" type="sibTrans" cxnId="{7D7C14CD-BE24-4F81-BDE1-28BC0ACD68F5}">
      <dgm:prSet/>
      <dgm:spPr/>
      <dgm:t>
        <a:bodyPr/>
        <a:lstStyle/>
        <a:p>
          <a:endParaRPr lang="es-MX"/>
        </a:p>
      </dgm:t>
    </dgm:pt>
    <dgm:pt modelId="{9A234BD7-7D75-4A5A-B1A9-0ED21E3BFA57}">
      <dgm:prSet phldrT="[Texto]" custT="1"/>
      <dgm:spPr/>
      <dgm:t>
        <a:bodyPr/>
        <a:lstStyle/>
        <a:p>
          <a:r>
            <a:rPr lang="es-MX" sz="1800" dirty="0"/>
            <a:t>Pregunte NO diga</a:t>
          </a:r>
        </a:p>
      </dgm:t>
    </dgm:pt>
    <dgm:pt modelId="{3AC71CFC-852D-49B3-B47D-597C51C62BBF}" type="parTrans" cxnId="{C7C292CC-3DE6-4130-9BA0-7E651EF38702}">
      <dgm:prSet/>
      <dgm:spPr/>
      <dgm:t>
        <a:bodyPr/>
        <a:lstStyle/>
        <a:p>
          <a:endParaRPr lang="es-MX"/>
        </a:p>
      </dgm:t>
    </dgm:pt>
    <dgm:pt modelId="{E3BE0B5E-E522-416F-9920-351EA99100CF}" type="sibTrans" cxnId="{C7C292CC-3DE6-4130-9BA0-7E651EF38702}">
      <dgm:prSet/>
      <dgm:spPr/>
      <dgm:t>
        <a:bodyPr/>
        <a:lstStyle/>
        <a:p>
          <a:endParaRPr lang="es-MX"/>
        </a:p>
      </dgm:t>
    </dgm:pt>
    <dgm:pt modelId="{B1F677E8-FADC-4102-AD20-DC781E1410AD}">
      <dgm:prSet phldrT="[Texto]" custT="1"/>
      <dgm:spPr/>
      <dgm:t>
        <a:bodyPr/>
        <a:lstStyle/>
        <a:p>
          <a:r>
            <a:rPr lang="es-MX" sz="1800" dirty="0"/>
            <a:t>Practique el Juego triple</a:t>
          </a:r>
        </a:p>
      </dgm:t>
    </dgm:pt>
    <dgm:pt modelId="{53BDC4E0-9F77-43C1-8C98-D28B07FD3F79}" type="parTrans" cxnId="{81870F69-C5C3-4755-B73A-48494AB9993A}">
      <dgm:prSet/>
      <dgm:spPr/>
      <dgm:t>
        <a:bodyPr/>
        <a:lstStyle/>
        <a:p>
          <a:endParaRPr lang="es-MX"/>
        </a:p>
      </dgm:t>
    </dgm:pt>
    <dgm:pt modelId="{A1AC9C63-16B5-499F-BE3D-9E1D6A6BDA81}" type="sibTrans" cxnId="{81870F69-C5C3-4755-B73A-48494AB9993A}">
      <dgm:prSet/>
      <dgm:spPr/>
      <dgm:t>
        <a:bodyPr/>
        <a:lstStyle/>
        <a:p>
          <a:endParaRPr lang="es-MX"/>
        </a:p>
      </dgm:t>
    </dgm:pt>
    <dgm:pt modelId="{7D9A9579-424D-4608-89D0-943B72034F14}">
      <dgm:prSet phldrT="[Texto]" custT="1"/>
      <dgm:spPr/>
      <dgm:t>
        <a:bodyPr/>
        <a:lstStyle/>
        <a:p>
          <a:r>
            <a:rPr lang="es-MX" sz="1800" dirty="0"/>
            <a:t>Hágalo Relacionalmente</a:t>
          </a:r>
        </a:p>
      </dgm:t>
    </dgm:pt>
    <dgm:pt modelId="{AAAC9513-D043-4896-8E0D-7A04901B8643}" type="parTrans" cxnId="{6EA62947-D4AA-4D8E-A66B-40A647A6F607}">
      <dgm:prSet/>
      <dgm:spPr/>
      <dgm:t>
        <a:bodyPr/>
        <a:lstStyle/>
        <a:p>
          <a:endParaRPr lang="es-MX"/>
        </a:p>
      </dgm:t>
    </dgm:pt>
    <dgm:pt modelId="{DE66244B-DE51-43E0-9090-A73BC9CF27BE}" type="sibTrans" cxnId="{6EA62947-D4AA-4D8E-A66B-40A647A6F607}">
      <dgm:prSet/>
      <dgm:spPr/>
      <dgm:t>
        <a:bodyPr/>
        <a:lstStyle/>
        <a:p>
          <a:endParaRPr lang="es-MX"/>
        </a:p>
      </dgm:t>
    </dgm:pt>
    <dgm:pt modelId="{CA557839-76AB-4347-8775-5BDEDDE3F8B7}">
      <dgm:prSet phldrT="[Texto]" custT="1"/>
      <dgm:spPr/>
      <dgm:t>
        <a:bodyPr/>
        <a:lstStyle/>
        <a:p>
          <a:r>
            <a:rPr lang="es-MX" sz="1800" dirty="0"/>
            <a:t>Viva la Misión</a:t>
          </a:r>
        </a:p>
      </dgm:t>
    </dgm:pt>
    <dgm:pt modelId="{9DB03A46-F659-40E1-9381-5F21D7EA3024}" type="parTrans" cxnId="{76BD1468-F6FA-450D-8303-C39AC3EAA101}">
      <dgm:prSet/>
      <dgm:spPr/>
      <dgm:t>
        <a:bodyPr/>
        <a:lstStyle/>
        <a:p>
          <a:endParaRPr lang="es-MX"/>
        </a:p>
      </dgm:t>
    </dgm:pt>
    <dgm:pt modelId="{EF7424C9-CA7D-4373-B799-6B87B6877A9D}" type="sibTrans" cxnId="{76BD1468-F6FA-450D-8303-C39AC3EAA101}">
      <dgm:prSet/>
      <dgm:spPr/>
      <dgm:t>
        <a:bodyPr/>
        <a:lstStyle/>
        <a:p>
          <a:endParaRPr lang="es-MX"/>
        </a:p>
      </dgm:t>
    </dgm:pt>
    <dgm:pt modelId="{7E6B0602-4BD5-463D-86B4-68A837E7108C}" type="pres">
      <dgm:prSet presAssocID="{EEB64CE7-251F-4C0E-8FAA-BC9EE9886D0F}" presName="cycle" presStyleCnt="0">
        <dgm:presLayoutVars>
          <dgm:dir/>
          <dgm:resizeHandles val="exact"/>
        </dgm:presLayoutVars>
      </dgm:prSet>
      <dgm:spPr/>
      <dgm:t>
        <a:bodyPr/>
        <a:lstStyle/>
        <a:p>
          <a:endParaRPr lang="es-MX"/>
        </a:p>
      </dgm:t>
    </dgm:pt>
    <dgm:pt modelId="{538391FD-AF32-41CA-8362-D14D29D77A35}" type="pres">
      <dgm:prSet presAssocID="{DDCAFDF5-4BDA-450C-8B92-8A7B6EFBA08B}" presName="node" presStyleLbl="node1" presStyleIdx="0" presStyleCnt="5" custScaleX="141666">
        <dgm:presLayoutVars>
          <dgm:bulletEnabled val="1"/>
        </dgm:presLayoutVars>
      </dgm:prSet>
      <dgm:spPr/>
      <dgm:t>
        <a:bodyPr/>
        <a:lstStyle/>
        <a:p>
          <a:endParaRPr lang="es-MX"/>
        </a:p>
      </dgm:t>
    </dgm:pt>
    <dgm:pt modelId="{9F49F528-6FFD-41F8-90AC-A498EFAC7461}" type="pres">
      <dgm:prSet presAssocID="{DDCAFDF5-4BDA-450C-8B92-8A7B6EFBA08B}" presName="spNode" presStyleCnt="0"/>
      <dgm:spPr/>
    </dgm:pt>
    <dgm:pt modelId="{E9BE678C-B147-49ED-848A-73BB171B3C5F}" type="pres">
      <dgm:prSet presAssocID="{7172CC85-3A8F-4689-B57E-F7C832123291}" presName="sibTrans" presStyleLbl="sibTrans1D1" presStyleIdx="0" presStyleCnt="5"/>
      <dgm:spPr/>
      <dgm:t>
        <a:bodyPr/>
        <a:lstStyle/>
        <a:p>
          <a:endParaRPr lang="es-MX"/>
        </a:p>
      </dgm:t>
    </dgm:pt>
    <dgm:pt modelId="{D6CAC735-A429-4797-9882-5C431A96BE71}" type="pres">
      <dgm:prSet presAssocID="{9A234BD7-7D75-4A5A-B1A9-0ED21E3BFA57}" presName="node" presStyleLbl="node1" presStyleIdx="1" presStyleCnt="5" custScaleX="115485">
        <dgm:presLayoutVars>
          <dgm:bulletEnabled val="1"/>
        </dgm:presLayoutVars>
      </dgm:prSet>
      <dgm:spPr/>
      <dgm:t>
        <a:bodyPr/>
        <a:lstStyle/>
        <a:p>
          <a:endParaRPr lang="es-MX"/>
        </a:p>
      </dgm:t>
    </dgm:pt>
    <dgm:pt modelId="{6CC41E25-363B-445B-989C-F55D3EE29434}" type="pres">
      <dgm:prSet presAssocID="{9A234BD7-7D75-4A5A-B1A9-0ED21E3BFA57}" presName="spNode" presStyleCnt="0"/>
      <dgm:spPr/>
    </dgm:pt>
    <dgm:pt modelId="{1B985390-F0BC-42DF-B6E3-2A9C0B2FA3DB}" type="pres">
      <dgm:prSet presAssocID="{E3BE0B5E-E522-416F-9920-351EA99100CF}" presName="sibTrans" presStyleLbl="sibTrans1D1" presStyleIdx="1" presStyleCnt="5"/>
      <dgm:spPr/>
      <dgm:t>
        <a:bodyPr/>
        <a:lstStyle/>
        <a:p>
          <a:endParaRPr lang="es-MX"/>
        </a:p>
      </dgm:t>
    </dgm:pt>
    <dgm:pt modelId="{3D1BE262-1DCE-41A2-AA27-287F43C65AFB}" type="pres">
      <dgm:prSet presAssocID="{B1F677E8-FADC-4102-AD20-DC781E1410AD}" presName="node" presStyleLbl="node1" presStyleIdx="2" presStyleCnt="5" custScaleX="120844" custScaleY="110338">
        <dgm:presLayoutVars>
          <dgm:bulletEnabled val="1"/>
        </dgm:presLayoutVars>
      </dgm:prSet>
      <dgm:spPr/>
      <dgm:t>
        <a:bodyPr/>
        <a:lstStyle/>
        <a:p>
          <a:endParaRPr lang="es-MX"/>
        </a:p>
      </dgm:t>
    </dgm:pt>
    <dgm:pt modelId="{DD7CDEED-0EE9-4FB8-BA33-21722F71CDFF}" type="pres">
      <dgm:prSet presAssocID="{B1F677E8-FADC-4102-AD20-DC781E1410AD}" presName="spNode" presStyleCnt="0"/>
      <dgm:spPr/>
    </dgm:pt>
    <dgm:pt modelId="{1624485F-3AAF-484A-AFCE-DE9E75FDAC6F}" type="pres">
      <dgm:prSet presAssocID="{A1AC9C63-16B5-499F-BE3D-9E1D6A6BDA81}" presName="sibTrans" presStyleLbl="sibTrans1D1" presStyleIdx="2" presStyleCnt="5"/>
      <dgm:spPr/>
      <dgm:t>
        <a:bodyPr/>
        <a:lstStyle/>
        <a:p>
          <a:endParaRPr lang="es-MX"/>
        </a:p>
      </dgm:t>
    </dgm:pt>
    <dgm:pt modelId="{7289DB37-A96B-4E1F-A03A-89169AD62CF1}" type="pres">
      <dgm:prSet presAssocID="{7D9A9579-424D-4608-89D0-943B72034F14}" presName="node" presStyleLbl="node1" presStyleIdx="3" presStyleCnt="5" custScaleX="118918" custScaleY="115786">
        <dgm:presLayoutVars>
          <dgm:bulletEnabled val="1"/>
        </dgm:presLayoutVars>
      </dgm:prSet>
      <dgm:spPr/>
      <dgm:t>
        <a:bodyPr/>
        <a:lstStyle/>
        <a:p>
          <a:endParaRPr lang="es-MX"/>
        </a:p>
      </dgm:t>
    </dgm:pt>
    <dgm:pt modelId="{CBA66067-8A96-4AD9-8963-D62FF378BC1A}" type="pres">
      <dgm:prSet presAssocID="{7D9A9579-424D-4608-89D0-943B72034F14}" presName="spNode" presStyleCnt="0"/>
      <dgm:spPr/>
    </dgm:pt>
    <dgm:pt modelId="{65D35801-810E-4899-B1E8-81FCD794518C}" type="pres">
      <dgm:prSet presAssocID="{DE66244B-DE51-43E0-9090-A73BC9CF27BE}" presName="sibTrans" presStyleLbl="sibTrans1D1" presStyleIdx="3" presStyleCnt="5"/>
      <dgm:spPr/>
      <dgm:t>
        <a:bodyPr/>
        <a:lstStyle/>
        <a:p>
          <a:endParaRPr lang="es-MX"/>
        </a:p>
      </dgm:t>
    </dgm:pt>
    <dgm:pt modelId="{59E7D2A2-0D96-4076-9F6C-1912F3A6CAC3}" type="pres">
      <dgm:prSet presAssocID="{CA557839-76AB-4347-8775-5BDEDDE3F8B7}" presName="node" presStyleLbl="node1" presStyleIdx="4" presStyleCnt="5" custScaleX="105283" custScaleY="112103" custRadScaleRad="98648" custRadScaleInc="-10817">
        <dgm:presLayoutVars>
          <dgm:bulletEnabled val="1"/>
        </dgm:presLayoutVars>
      </dgm:prSet>
      <dgm:spPr/>
      <dgm:t>
        <a:bodyPr/>
        <a:lstStyle/>
        <a:p>
          <a:endParaRPr lang="es-MX"/>
        </a:p>
      </dgm:t>
    </dgm:pt>
    <dgm:pt modelId="{13788BAC-DB73-43C2-9BE2-54879EFF833C}" type="pres">
      <dgm:prSet presAssocID="{CA557839-76AB-4347-8775-5BDEDDE3F8B7}" presName="spNode" presStyleCnt="0"/>
      <dgm:spPr/>
    </dgm:pt>
    <dgm:pt modelId="{2B0008B5-89AA-4FCD-9D47-9CCEBADEAE22}" type="pres">
      <dgm:prSet presAssocID="{EF7424C9-CA7D-4373-B799-6B87B6877A9D}" presName="sibTrans" presStyleLbl="sibTrans1D1" presStyleIdx="4" presStyleCnt="5"/>
      <dgm:spPr/>
      <dgm:t>
        <a:bodyPr/>
        <a:lstStyle/>
        <a:p>
          <a:endParaRPr lang="es-MX"/>
        </a:p>
      </dgm:t>
    </dgm:pt>
  </dgm:ptLst>
  <dgm:cxnLst>
    <dgm:cxn modelId="{76BD1468-F6FA-450D-8303-C39AC3EAA101}" srcId="{EEB64CE7-251F-4C0E-8FAA-BC9EE9886D0F}" destId="{CA557839-76AB-4347-8775-5BDEDDE3F8B7}" srcOrd="4" destOrd="0" parTransId="{9DB03A46-F659-40E1-9381-5F21D7EA3024}" sibTransId="{EF7424C9-CA7D-4373-B799-6B87B6877A9D}"/>
    <dgm:cxn modelId="{7D7C14CD-BE24-4F81-BDE1-28BC0ACD68F5}" srcId="{EEB64CE7-251F-4C0E-8FAA-BC9EE9886D0F}" destId="{DDCAFDF5-4BDA-450C-8B92-8A7B6EFBA08B}" srcOrd="0" destOrd="0" parTransId="{B94065D6-3A19-4F69-88E2-6A0CDD71F415}" sibTransId="{7172CC85-3A8F-4689-B57E-F7C832123291}"/>
    <dgm:cxn modelId="{68826789-D7BD-4126-BAEC-D6D6176CDA49}" type="presOf" srcId="{9A234BD7-7D75-4A5A-B1A9-0ED21E3BFA57}" destId="{D6CAC735-A429-4797-9882-5C431A96BE71}" srcOrd="0" destOrd="0" presId="urn:microsoft.com/office/officeart/2005/8/layout/cycle6"/>
    <dgm:cxn modelId="{13F729F4-C902-40E8-B0E8-BDD41F3031D9}" type="presOf" srcId="{7172CC85-3A8F-4689-B57E-F7C832123291}" destId="{E9BE678C-B147-49ED-848A-73BB171B3C5F}" srcOrd="0" destOrd="0" presId="urn:microsoft.com/office/officeart/2005/8/layout/cycle6"/>
    <dgm:cxn modelId="{81870F69-C5C3-4755-B73A-48494AB9993A}" srcId="{EEB64CE7-251F-4C0E-8FAA-BC9EE9886D0F}" destId="{B1F677E8-FADC-4102-AD20-DC781E1410AD}" srcOrd="2" destOrd="0" parTransId="{53BDC4E0-9F77-43C1-8C98-D28B07FD3F79}" sibTransId="{A1AC9C63-16B5-499F-BE3D-9E1D6A6BDA81}"/>
    <dgm:cxn modelId="{C455D044-C2D6-417C-8A69-D77F823EEFFE}" type="presOf" srcId="{CA557839-76AB-4347-8775-5BDEDDE3F8B7}" destId="{59E7D2A2-0D96-4076-9F6C-1912F3A6CAC3}" srcOrd="0" destOrd="0" presId="urn:microsoft.com/office/officeart/2005/8/layout/cycle6"/>
    <dgm:cxn modelId="{D4D42DE0-69B1-4F34-A58A-C9D88136EC5C}" type="presOf" srcId="{DDCAFDF5-4BDA-450C-8B92-8A7B6EFBA08B}" destId="{538391FD-AF32-41CA-8362-D14D29D77A35}" srcOrd="0" destOrd="0" presId="urn:microsoft.com/office/officeart/2005/8/layout/cycle6"/>
    <dgm:cxn modelId="{1D55CA6E-FFC6-4143-859B-3D7E928D8165}" type="presOf" srcId="{E3BE0B5E-E522-416F-9920-351EA99100CF}" destId="{1B985390-F0BC-42DF-B6E3-2A9C0B2FA3DB}" srcOrd="0" destOrd="0" presId="urn:microsoft.com/office/officeart/2005/8/layout/cycle6"/>
    <dgm:cxn modelId="{4EA43B75-D877-404D-B79A-90C9EE54120C}" type="presOf" srcId="{7D9A9579-424D-4608-89D0-943B72034F14}" destId="{7289DB37-A96B-4E1F-A03A-89169AD62CF1}" srcOrd="0" destOrd="0" presId="urn:microsoft.com/office/officeart/2005/8/layout/cycle6"/>
    <dgm:cxn modelId="{E3F375CE-0674-466C-9DE4-8B1746C70D59}" type="presOf" srcId="{EEB64CE7-251F-4C0E-8FAA-BC9EE9886D0F}" destId="{7E6B0602-4BD5-463D-86B4-68A837E7108C}" srcOrd="0" destOrd="0" presId="urn:microsoft.com/office/officeart/2005/8/layout/cycle6"/>
    <dgm:cxn modelId="{6EA62947-D4AA-4D8E-A66B-40A647A6F607}" srcId="{EEB64CE7-251F-4C0E-8FAA-BC9EE9886D0F}" destId="{7D9A9579-424D-4608-89D0-943B72034F14}" srcOrd="3" destOrd="0" parTransId="{AAAC9513-D043-4896-8E0D-7A04901B8643}" sibTransId="{DE66244B-DE51-43E0-9090-A73BC9CF27BE}"/>
    <dgm:cxn modelId="{3669C2B1-F80B-41C4-A2ED-A862F2C11624}" type="presOf" srcId="{A1AC9C63-16B5-499F-BE3D-9E1D6A6BDA81}" destId="{1624485F-3AAF-484A-AFCE-DE9E75FDAC6F}" srcOrd="0" destOrd="0" presId="urn:microsoft.com/office/officeart/2005/8/layout/cycle6"/>
    <dgm:cxn modelId="{0F43C397-063E-4FE5-A3A2-BDC4ACDE1484}" type="presOf" srcId="{DE66244B-DE51-43E0-9090-A73BC9CF27BE}" destId="{65D35801-810E-4899-B1E8-81FCD794518C}" srcOrd="0" destOrd="0" presId="urn:microsoft.com/office/officeart/2005/8/layout/cycle6"/>
    <dgm:cxn modelId="{9DE9C443-5E4C-4178-A177-0BAAF82196F3}" type="presOf" srcId="{EF7424C9-CA7D-4373-B799-6B87B6877A9D}" destId="{2B0008B5-89AA-4FCD-9D47-9CCEBADEAE22}" srcOrd="0" destOrd="0" presId="urn:microsoft.com/office/officeart/2005/8/layout/cycle6"/>
    <dgm:cxn modelId="{41F9A79C-A2EF-4A0A-8C56-F80FC0C0E4F7}" type="presOf" srcId="{B1F677E8-FADC-4102-AD20-DC781E1410AD}" destId="{3D1BE262-1DCE-41A2-AA27-287F43C65AFB}" srcOrd="0" destOrd="0" presId="urn:microsoft.com/office/officeart/2005/8/layout/cycle6"/>
    <dgm:cxn modelId="{C7C292CC-3DE6-4130-9BA0-7E651EF38702}" srcId="{EEB64CE7-251F-4C0E-8FAA-BC9EE9886D0F}" destId="{9A234BD7-7D75-4A5A-B1A9-0ED21E3BFA57}" srcOrd="1" destOrd="0" parTransId="{3AC71CFC-852D-49B3-B47D-597C51C62BBF}" sibTransId="{E3BE0B5E-E522-416F-9920-351EA99100CF}"/>
    <dgm:cxn modelId="{FFCD9DA6-F31F-43AE-978E-5CF74EAE4B4D}" type="presParOf" srcId="{7E6B0602-4BD5-463D-86B4-68A837E7108C}" destId="{538391FD-AF32-41CA-8362-D14D29D77A35}" srcOrd="0" destOrd="0" presId="urn:microsoft.com/office/officeart/2005/8/layout/cycle6"/>
    <dgm:cxn modelId="{B6DF6661-C89D-4E98-8399-25AE9C3450FB}" type="presParOf" srcId="{7E6B0602-4BD5-463D-86B4-68A837E7108C}" destId="{9F49F528-6FFD-41F8-90AC-A498EFAC7461}" srcOrd="1" destOrd="0" presId="urn:microsoft.com/office/officeart/2005/8/layout/cycle6"/>
    <dgm:cxn modelId="{BA12C206-6908-4E7A-9531-6FC92DB8846B}" type="presParOf" srcId="{7E6B0602-4BD5-463D-86B4-68A837E7108C}" destId="{E9BE678C-B147-49ED-848A-73BB171B3C5F}" srcOrd="2" destOrd="0" presId="urn:microsoft.com/office/officeart/2005/8/layout/cycle6"/>
    <dgm:cxn modelId="{86FE22DA-2EE8-4C93-869E-7F6A9A4DFCAE}" type="presParOf" srcId="{7E6B0602-4BD5-463D-86B4-68A837E7108C}" destId="{D6CAC735-A429-4797-9882-5C431A96BE71}" srcOrd="3" destOrd="0" presId="urn:microsoft.com/office/officeart/2005/8/layout/cycle6"/>
    <dgm:cxn modelId="{C290E88C-D14F-49F9-A246-CDDDD5EEF0AA}" type="presParOf" srcId="{7E6B0602-4BD5-463D-86B4-68A837E7108C}" destId="{6CC41E25-363B-445B-989C-F55D3EE29434}" srcOrd="4" destOrd="0" presId="urn:microsoft.com/office/officeart/2005/8/layout/cycle6"/>
    <dgm:cxn modelId="{C8F79E22-8D1C-4E2A-8DB8-44F8D49EF0D1}" type="presParOf" srcId="{7E6B0602-4BD5-463D-86B4-68A837E7108C}" destId="{1B985390-F0BC-42DF-B6E3-2A9C0B2FA3DB}" srcOrd="5" destOrd="0" presId="urn:microsoft.com/office/officeart/2005/8/layout/cycle6"/>
    <dgm:cxn modelId="{7506241D-4EC4-4C3D-A047-31B743983F49}" type="presParOf" srcId="{7E6B0602-4BD5-463D-86B4-68A837E7108C}" destId="{3D1BE262-1DCE-41A2-AA27-287F43C65AFB}" srcOrd="6" destOrd="0" presId="urn:microsoft.com/office/officeart/2005/8/layout/cycle6"/>
    <dgm:cxn modelId="{F21D2128-5349-4A6C-AB5A-A421EA92E7B3}" type="presParOf" srcId="{7E6B0602-4BD5-463D-86B4-68A837E7108C}" destId="{DD7CDEED-0EE9-4FB8-BA33-21722F71CDFF}" srcOrd="7" destOrd="0" presId="urn:microsoft.com/office/officeart/2005/8/layout/cycle6"/>
    <dgm:cxn modelId="{F06A71D4-7F64-4CC5-A049-E9E0F73C4A2B}" type="presParOf" srcId="{7E6B0602-4BD5-463D-86B4-68A837E7108C}" destId="{1624485F-3AAF-484A-AFCE-DE9E75FDAC6F}" srcOrd="8" destOrd="0" presId="urn:microsoft.com/office/officeart/2005/8/layout/cycle6"/>
    <dgm:cxn modelId="{0501949D-AFAE-489F-BA89-CD20675EEAF7}" type="presParOf" srcId="{7E6B0602-4BD5-463D-86B4-68A837E7108C}" destId="{7289DB37-A96B-4E1F-A03A-89169AD62CF1}" srcOrd="9" destOrd="0" presId="urn:microsoft.com/office/officeart/2005/8/layout/cycle6"/>
    <dgm:cxn modelId="{45260085-2431-4A30-9A24-A6817F79C464}" type="presParOf" srcId="{7E6B0602-4BD5-463D-86B4-68A837E7108C}" destId="{CBA66067-8A96-4AD9-8963-D62FF378BC1A}" srcOrd="10" destOrd="0" presId="urn:microsoft.com/office/officeart/2005/8/layout/cycle6"/>
    <dgm:cxn modelId="{4C792DC4-EE47-4AA9-97A2-647C3AA03833}" type="presParOf" srcId="{7E6B0602-4BD5-463D-86B4-68A837E7108C}" destId="{65D35801-810E-4899-B1E8-81FCD794518C}" srcOrd="11" destOrd="0" presId="urn:microsoft.com/office/officeart/2005/8/layout/cycle6"/>
    <dgm:cxn modelId="{651D9AEA-3055-4757-A8F6-A405097F5D46}" type="presParOf" srcId="{7E6B0602-4BD5-463D-86B4-68A837E7108C}" destId="{59E7D2A2-0D96-4076-9F6C-1912F3A6CAC3}" srcOrd="12" destOrd="0" presId="urn:microsoft.com/office/officeart/2005/8/layout/cycle6"/>
    <dgm:cxn modelId="{BECD34A1-C626-4B35-BBE0-D084754DB90D}" type="presParOf" srcId="{7E6B0602-4BD5-463D-86B4-68A837E7108C}" destId="{13788BAC-DB73-43C2-9BE2-54879EFF833C}" srcOrd="13" destOrd="0" presId="urn:microsoft.com/office/officeart/2005/8/layout/cycle6"/>
    <dgm:cxn modelId="{02804E58-8F36-44BB-A094-43F39FFD9395}" type="presParOf" srcId="{7E6B0602-4BD5-463D-86B4-68A837E7108C}" destId="{2B0008B5-89AA-4FCD-9D47-9CCEBADEAE22}" srcOrd="14" destOrd="0" presId="urn:microsoft.com/office/officeart/2005/8/layout/cycle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8093912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ed3401ed36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ed3401ed36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601315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e1d838b627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e1d838b627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370069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cfa8f6ef00_1_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cfa8f6ef00_1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7877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cfa8f6ef00_1_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cfa8f6ef00_1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2525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e1d838b627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e1d838b627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85394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e1d838b627_4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e1d838b627_4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36281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e1d838b627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e1d838b627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5183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e1d838b627_4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e1d838b627_4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3942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e1d838b627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e1d838b627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04977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e1d838b627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e1d838b627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849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e1d838b627_4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 name="Google Shape;315;ge1d838b627_4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6356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e1d838b627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e1d838b627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61130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cxnSp>
        <p:nvCxnSpPr>
          <p:cNvPr id="9" name="Google Shape;9;p2"/>
          <p:cNvCxnSpPr/>
          <p:nvPr/>
        </p:nvCxnSpPr>
        <p:spPr>
          <a:xfrm>
            <a:off x="723900" y="552450"/>
            <a:ext cx="7696200" cy="0"/>
          </a:xfrm>
          <a:prstGeom prst="straightConnector1">
            <a:avLst/>
          </a:prstGeom>
          <a:noFill/>
          <a:ln w="12700" cap="flat" cmpd="sng">
            <a:solidFill>
              <a:srgbClr val="000000"/>
            </a:solidFill>
            <a:prstDash val="solid"/>
            <a:miter lim="800000"/>
            <a:headEnd type="none" w="sm" len="sm"/>
            <a:tailEnd type="none" w="sm" len="sm"/>
          </a:ln>
        </p:spPr>
      </p:cxnSp>
      <p:sp>
        <p:nvSpPr>
          <p:cNvPr id="10" name="Google Shape;10;p2"/>
          <p:cNvSpPr txBox="1">
            <a:spLocks noGrp="1"/>
          </p:cNvSpPr>
          <p:nvPr>
            <p:ph type="ctrTitle"/>
          </p:nvPr>
        </p:nvSpPr>
        <p:spPr>
          <a:xfrm>
            <a:off x="726450" y="622013"/>
            <a:ext cx="3830400" cy="19587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Clr>
                <a:srgbClr val="191919"/>
              </a:buClr>
              <a:buSzPts val="5200"/>
              <a:buNone/>
              <a:defRPr sz="72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5110325" y="1269575"/>
            <a:ext cx="2464500" cy="607200"/>
          </a:xfrm>
          <a:prstGeom prst="rect">
            <a:avLst/>
          </a:prstGeom>
          <a:ln>
            <a:noFill/>
          </a:ln>
        </p:spPr>
        <p:txBody>
          <a:bodyPr spcFirstLastPara="1" wrap="square" lIns="91425" tIns="91425" rIns="91425" bIns="91425" anchor="ctr" anchorCtr="0">
            <a:noAutofit/>
          </a:bodyPr>
          <a:lstStyle>
            <a:lvl1pPr lvl="0">
              <a:lnSpc>
                <a:spcPct val="9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BLANK_1_1_1_1_2">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1986225" y="1622275"/>
            <a:ext cx="2593800" cy="5277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chemeClr val="lt1"/>
              </a:buClr>
              <a:buSzPts val="2500"/>
              <a:buNone/>
              <a:defRPr sz="2500">
                <a:solidFill>
                  <a:schemeClr val="lt1"/>
                </a:solidFill>
              </a:defRPr>
            </a:lvl1pPr>
            <a:lvl2pPr lvl="1" rtl="0">
              <a:spcBef>
                <a:spcPts val="0"/>
              </a:spcBef>
              <a:spcAft>
                <a:spcPts val="0"/>
              </a:spcAft>
              <a:buClr>
                <a:schemeClr val="lt1"/>
              </a:buClr>
              <a:buSzPts val="2500"/>
              <a:buNone/>
              <a:defRPr sz="2500">
                <a:solidFill>
                  <a:schemeClr val="lt1"/>
                </a:solidFill>
              </a:defRPr>
            </a:lvl2pPr>
            <a:lvl3pPr lvl="2" rtl="0">
              <a:spcBef>
                <a:spcPts val="0"/>
              </a:spcBef>
              <a:spcAft>
                <a:spcPts val="0"/>
              </a:spcAft>
              <a:buClr>
                <a:schemeClr val="lt1"/>
              </a:buClr>
              <a:buSzPts val="2500"/>
              <a:buNone/>
              <a:defRPr sz="2500">
                <a:solidFill>
                  <a:schemeClr val="lt1"/>
                </a:solidFill>
              </a:defRPr>
            </a:lvl3pPr>
            <a:lvl4pPr lvl="3" rtl="0">
              <a:spcBef>
                <a:spcPts val="0"/>
              </a:spcBef>
              <a:spcAft>
                <a:spcPts val="0"/>
              </a:spcAft>
              <a:buClr>
                <a:schemeClr val="lt1"/>
              </a:buClr>
              <a:buSzPts val="2500"/>
              <a:buNone/>
              <a:defRPr sz="2500">
                <a:solidFill>
                  <a:schemeClr val="lt1"/>
                </a:solidFill>
              </a:defRPr>
            </a:lvl4pPr>
            <a:lvl5pPr lvl="4" rtl="0">
              <a:spcBef>
                <a:spcPts val="0"/>
              </a:spcBef>
              <a:spcAft>
                <a:spcPts val="0"/>
              </a:spcAft>
              <a:buClr>
                <a:schemeClr val="lt1"/>
              </a:buClr>
              <a:buSzPts val="2500"/>
              <a:buNone/>
              <a:defRPr sz="2500">
                <a:solidFill>
                  <a:schemeClr val="lt1"/>
                </a:solidFill>
              </a:defRPr>
            </a:lvl5pPr>
            <a:lvl6pPr lvl="5" rtl="0">
              <a:spcBef>
                <a:spcPts val="0"/>
              </a:spcBef>
              <a:spcAft>
                <a:spcPts val="0"/>
              </a:spcAft>
              <a:buClr>
                <a:schemeClr val="lt1"/>
              </a:buClr>
              <a:buSzPts val="2500"/>
              <a:buNone/>
              <a:defRPr sz="2500">
                <a:solidFill>
                  <a:schemeClr val="lt1"/>
                </a:solidFill>
              </a:defRPr>
            </a:lvl6pPr>
            <a:lvl7pPr lvl="6" rtl="0">
              <a:spcBef>
                <a:spcPts val="0"/>
              </a:spcBef>
              <a:spcAft>
                <a:spcPts val="0"/>
              </a:spcAft>
              <a:buClr>
                <a:schemeClr val="lt1"/>
              </a:buClr>
              <a:buSzPts val="2500"/>
              <a:buNone/>
              <a:defRPr sz="2500">
                <a:solidFill>
                  <a:schemeClr val="lt1"/>
                </a:solidFill>
              </a:defRPr>
            </a:lvl7pPr>
            <a:lvl8pPr lvl="7" rtl="0">
              <a:spcBef>
                <a:spcPts val="0"/>
              </a:spcBef>
              <a:spcAft>
                <a:spcPts val="0"/>
              </a:spcAft>
              <a:buClr>
                <a:schemeClr val="lt1"/>
              </a:buClr>
              <a:buSzPts val="2500"/>
              <a:buNone/>
              <a:defRPr sz="2500">
                <a:solidFill>
                  <a:schemeClr val="lt1"/>
                </a:solidFill>
              </a:defRPr>
            </a:lvl8pPr>
            <a:lvl9pPr lvl="8" rtl="0">
              <a:spcBef>
                <a:spcPts val="0"/>
              </a:spcBef>
              <a:spcAft>
                <a:spcPts val="0"/>
              </a:spcAft>
              <a:buClr>
                <a:schemeClr val="lt1"/>
              </a:buClr>
              <a:buSzPts val="2500"/>
              <a:buNone/>
              <a:defRPr sz="2500">
                <a:solidFill>
                  <a:schemeClr val="lt1"/>
                </a:solidFill>
              </a:defRPr>
            </a:lvl9pPr>
          </a:lstStyle>
          <a:p>
            <a:endParaRPr/>
          </a:p>
        </p:txBody>
      </p:sp>
      <p:sp>
        <p:nvSpPr>
          <p:cNvPr id="60" name="Google Shape;60;p13"/>
          <p:cNvSpPr txBox="1">
            <a:spLocks noGrp="1"/>
          </p:cNvSpPr>
          <p:nvPr>
            <p:ph type="subTitle" idx="1"/>
          </p:nvPr>
        </p:nvSpPr>
        <p:spPr>
          <a:xfrm>
            <a:off x="1986225" y="2165775"/>
            <a:ext cx="23406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1" name="Google Shape;61;p13"/>
          <p:cNvSpPr txBox="1">
            <a:spLocks noGrp="1"/>
          </p:cNvSpPr>
          <p:nvPr>
            <p:ph type="title" idx="2"/>
          </p:nvPr>
        </p:nvSpPr>
        <p:spPr>
          <a:xfrm>
            <a:off x="5834325" y="1622275"/>
            <a:ext cx="2593800" cy="5277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chemeClr val="lt1"/>
              </a:buClr>
              <a:buSzPts val="2500"/>
              <a:buNone/>
              <a:defRPr sz="2500">
                <a:solidFill>
                  <a:schemeClr val="lt1"/>
                </a:solidFill>
              </a:defRPr>
            </a:lvl1pPr>
            <a:lvl2pPr lvl="1" rtl="0">
              <a:spcBef>
                <a:spcPts val="0"/>
              </a:spcBef>
              <a:spcAft>
                <a:spcPts val="0"/>
              </a:spcAft>
              <a:buClr>
                <a:schemeClr val="lt1"/>
              </a:buClr>
              <a:buSzPts val="2500"/>
              <a:buNone/>
              <a:defRPr sz="2500">
                <a:solidFill>
                  <a:schemeClr val="lt1"/>
                </a:solidFill>
              </a:defRPr>
            </a:lvl2pPr>
            <a:lvl3pPr lvl="2" rtl="0">
              <a:spcBef>
                <a:spcPts val="0"/>
              </a:spcBef>
              <a:spcAft>
                <a:spcPts val="0"/>
              </a:spcAft>
              <a:buClr>
                <a:schemeClr val="lt1"/>
              </a:buClr>
              <a:buSzPts val="2500"/>
              <a:buNone/>
              <a:defRPr sz="2500">
                <a:solidFill>
                  <a:schemeClr val="lt1"/>
                </a:solidFill>
              </a:defRPr>
            </a:lvl3pPr>
            <a:lvl4pPr lvl="3" rtl="0">
              <a:spcBef>
                <a:spcPts val="0"/>
              </a:spcBef>
              <a:spcAft>
                <a:spcPts val="0"/>
              </a:spcAft>
              <a:buClr>
                <a:schemeClr val="lt1"/>
              </a:buClr>
              <a:buSzPts val="2500"/>
              <a:buNone/>
              <a:defRPr sz="2500">
                <a:solidFill>
                  <a:schemeClr val="lt1"/>
                </a:solidFill>
              </a:defRPr>
            </a:lvl4pPr>
            <a:lvl5pPr lvl="4" rtl="0">
              <a:spcBef>
                <a:spcPts val="0"/>
              </a:spcBef>
              <a:spcAft>
                <a:spcPts val="0"/>
              </a:spcAft>
              <a:buClr>
                <a:schemeClr val="lt1"/>
              </a:buClr>
              <a:buSzPts val="2500"/>
              <a:buNone/>
              <a:defRPr sz="2500">
                <a:solidFill>
                  <a:schemeClr val="lt1"/>
                </a:solidFill>
              </a:defRPr>
            </a:lvl5pPr>
            <a:lvl6pPr lvl="5" rtl="0">
              <a:spcBef>
                <a:spcPts val="0"/>
              </a:spcBef>
              <a:spcAft>
                <a:spcPts val="0"/>
              </a:spcAft>
              <a:buClr>
                <a:schemeClr val="lt1"/>
              </a:buClr>
              <a:buSzPts val="2500"/>
              <a:buNone/>
              <a:defRPr sz="2500">
                <a:solidFill>
                  <a:schemeClr val="lt1"/>
                </a:solidFill>
              </a:defRPr>
            </a:lvl6pPr>
            <a:lvl7pPr lvl="6" rtl="0">
              <a:spcBef>
                <a:spcPts val="0"/>
              </a:spcBef>
              <a:spcAft>
                <a:spcPts val="0"/>
              </a:spcAft>
              <a:buClr>
                <a:schemeClr val="lt1"/>
              </a:buClr>
              <a:buSzPts val="2500"/>
              <a:buNone/>
              <a:defRPr sz="2500">
                <a:solidFill>
                  <a:schemeClr val="lt1"/>
                </a:solidFill>
              </a:defRPr>
            </a:lvl7pPr>
            <a:lvl8pPr lvl="7" rtl="0">
              <a:spcBef>
                <a:spcPts val="0"/>
              </a:spcBef>
              <a:spcAft>
                <a:spcPts val="0"/>
              </a:spcAft>
              <a:buClr>
                <a:schemeClr val="lt1"/>
              </a:buClr>
              <a:buSzPts val="2500"/>
              <a:buNone/>
              <a:defRPr sz="2500">
                <a:solidFill>
                  <a:schemeClr val="lt1"/>
                </a:solidFill>
              </a:defRPr>
            </a:lvl8pPr>
            <a:lvl9pPr lvl="8" rtl="0">
              <a:spcBef>
                <a:spcPts val="0"/>
              </a:spcBef>
              <a:spcAft>
                <a:spcPts val="0"/>
              </a:spcAft>
              <a:buClr>
                <a:schemeClr val="lt1"/>
              </a:buClr>
              <a:buSzPts val="2500"/>
              <a:buNone/>
              <a:defRPr sz="2500">
                <a:solidFill>
                  <a:schemeClr val="lt1"/>
                </a:solidFill>
              </a:defRPr>
            </a:lvl9pPr>
          </a:lstStyle>
          <a:p>
            <a:endParaRPr/>
          </a:p>
        </p:txBody>
      </p:sp>
      <p:sp>
        <p:nvSpPr>
          <p:cNvPr id="62" name="Google Shape;62;p13"/>
          <p:cNvSpPr txBox="1">
            <a:spLocks noGrp="1"/>
          </p:cNvSpPr>
          <p:nvPr>
            <p:ph type="subTitle" idx="3"/>
          </p:nvPr>
        </p:nvSpPr>
        <p:spPr>
          <a:xfrm>
            <a:off x="5834325" y="2165775"/>
            <a:ext cx="23406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3" name="Google Shape;63;p13"/>
          <p:cNvSpPr txBox="1">
            <a:spLocks noGrp="1"/>
          </p:cNvSpPr>
          <p:nvPr>
            <p:ph type="title" idx="4"/>
          </p:nvPr>
        </p:nvSpPr>
        <p:spPr>
          <a:xfrm>
            <a:off x="1986225" y="3175800"/>
            <a:ext cx="2593800" cy="5277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chemeClr val="lt1"/>
              </a:buClr>
              <a:buSzPts val="2500"/>
              <a:buNone/>
              <a:defRPr sz="2500">
                <a:solidFill>
                  <a:schemeClr val="lt1"/>
                </a:solidFill>
              </a:defRPr>
            </a:lvl1pPr>
            <a:lvl2pPr lvl="1" rtl="0">
              <a:spcBef>
                <a:spcPts val="0"/>
              </a:spcBef>
              <a:spcAft>
                <a:spcPts val="0"/>
              </a:spcAft>
              <a:buClr>
                <a:schemeClr val="lt1"/>
              </a:buClr>
              <a:buSzPts val="2500"/>
              <a:buNone/>
              <a:defRPr sz="2500">
                <a:solidFill>
                  <a:schemeClr val="lt1"/>
                </a:solidFill>
              </a:defRPr>
            </a:lvl2pPr>
            <a:lvl3pPr lvl="2" rtl="0">
              <a:spcBef>
                <a:spcPts val="0"/>
              </a:spcBef>
              <a:spcAft>
                <a:spcPts val="0"/>
              </a:spcAft>
              <a:buClr>
                <a:schemeClr val="lt1"/>
              </a:buClr>
              <a:buSzPts val="2500"/>
              <a:buNone/>
              <a:defRPr sz="2500">
                <a:solidFill>
                  <a:schemeClr val="lt1"/>
                </a:solidFill>
              </a:defRPr>
            </a:lvl3pPr>
            <a:lvl4pPr lvl="3" rtl="0">
              <a:spcBef>
                <a:spcPts val="0"/>
              </a:spcBef>
              <a:spcAft>
                <a:spcPts val="0"/>
              </a:spcAft>
              <a:buClr>
                <a:schemeClr val="lt1"/>
              </a:buClr>
              <a:buSzPts val="2500"/>
              <a:buNone/>
              <a:defRPr sz="2500">
                <a:solidFill>
                  <a:schemeClr val="lt1"/>
                </a:solidFill>
              </a:defRPr>
            </a:lvl4pPr>
            <a:lvl5pPr lvl="4" rtl="0">
              <a:spcBef>
                <a:spcPts val="0"/>
              </a:spcBef>
              <a:spcAft>
                <a:spcPts val="0"/>
              </a:spcAft>
              <a:buClr>
                <a:schemeClr val="lt1"/>
              </a:buClr>
              <a:buSzPts val="2500"/>
              <a:buNone/>
              <a:defRPr sz="2500">
                <a:solidFill>
                  <a:schemeClr val="lt1"/>
                </a:solidFill>
              </a:defRPr>
            </a:lvl5pPr>
            <a:lvl6pPr lvl="5" rtl="0">
              <a:spcBef>
                <a:spcPts val="0"/>
              </a:spcBef>
              <a:spcAft>
                <a:spcPts val="0"/>
              </a:spcAft>
              <a:buClr>
                <a:schemeClr val="lt1"/>
              </a:buClr>
              <a:buSzPts val="2500"/>
              <a:buNone/>
              <a:defRPr sz="2500">
                <a:solidFill>
                  <a:schemeClr val="lt1"/>
                </a:solidFill>
              </a:defRPr>
            </a:lvl6pPr>
            <a:lvl7pPr lvl="6" rtl="0">
              <a:spcBef>
                <a:spcPts val="0"/>
              </a:spcBef>
              <a:spcAft>
                <a:spcPts val="0"/>
              </a:spcAft>
              <a:buClr>
                <a:schemeClr val="lt1"/>
              </a:buClr>
              <a:buSzPts val="2500"/>
              <a:buNone/>
              <a:defRPr sz="2500">
                <a:solidFill>
                  <a:schemeClr val="lt1"/>
                </a:solidFill>
              </a:defRPr>
            </a:lvl7pPr>
            <a:lvl8pPr lvl="7" rtl="0">
              <a:spcBef>
                <a:spcPts val="0"/>
              </a:spcBef>
              <a:spcAft>
                <a:spcPts val="0"/>
              </a:spcAft>
              <a:buClr>
                <a:schemeClr val="lt1"/>
              </a:buClr>
              <a:buSzPts val="2500"/>
              <a:buNone/>
              <a:defRPr sz="2500">
                <a:solidFill>
                  <a:schemeClr val="lt1"/>
                </a:solidFill>
              </a:defRPr>
            </a:lvl8pPr>
            <a:lvl9pPr lvl="8" rtl="0">
              <a:spcBef>
                <a:spcPts val="0"/>
              </a:spcBef>
              <a:spcAft>
                <a:spcPts val="0"/>
              </a:spcAft>
              <a:buClr>
                <a:schemeClr val="lt1"/>
              </a:buClr>
              <a:buSzPts val="2500"/>
              <a:buNone/>
              <a:defRPr sz="2500">
                <a:solidFill>
                  <a:schemeClr val="lt1"/>
                </a:solidFill>
              </a:defRPr>
            </a:lvl9pPr>
          </a:lstStyle>
          <a:p>
            <a:endParaRPr/>
          </a:p>
        </p:txBody>
      </p:sp>
      <p:sp>
        <p:nvSpPr>
          <p:cNvPr id="64" name="Google Shape;64;p13"/>
          <p:cNvSpPr txBox="1">
            <a:spLocks noGrp="1"/>
          </p:cNvSpPr>
          <p:nvPr>
            <p:ph type="subTitle" idx="5"/>
          </p:nvPr>
        </p:nvSpPr>
        <p:spPr>
          <a:xfrm>
            <a:off x="1986225" y="3719802"/>
            <a:ext cx="23406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5" name="Google Shape;65;p13"/>
          <p:cNvSpPr txBox="1">
            <a:spLocks noGrp="1"/>
          </p:cNvSpPr>
          <p:nvPr>
            <p:ph type="title" idx="6"/>
          </p:nvPr>
        </p:nvSpPr>
        <p:spPr>
          <a:xfrm>
            <a:off x="5834325" y="3175800"/>
            <a:ext cx="2593800" cy="5277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chemeClr val="lt1"/>
              </a:buClr>
              <a:buSzPts val="2500"/>
              <a:buNone/>
              <a:defRPr sz="2500">
                <a:solidFill>
                  <a:schemeClr val="lt1"/>
                </a:solidFill>
              </a:defRPr>
            </a:lvl1pPr>
            <a:lvl2pPr lvl="1" rtl="0">
              <a:spcBef>
                <a:spcPts val="0"/>
              </a:spcBef>
              <a:spcAft>
                <a:spcPts val="0"/>
              </a:spcAft>
              <a:buClr>
                <a:schemeClr val="lt1"/>
              </a:buClr>
              <a:buSzPts val="2500"/>
              <a:buNone/>
              <a:defRPr sz="2500">
                <a:solidFill>
                  <a:schemeClr val="lt1"/>
                </a:solidFill>
              </a:defRPr>
            </a:lvl2pPr>
            <a:lvl3pPr lvl="2" rtl="0">
              <a:spcBef>
                <a:spcPts val="0"/>
              </a:spcBef>
              <a:spcAft>
                <a:spcPts val="0"/>
              </a:spcAft>
              <a:buClr>
                <a:schemeClr val="lt1"/>
              </a:buClr>
              <a:buSzPts val="2500"/>
              <a:buNone/>
              <a:defRPr sz="2500">
                <a:solidFill>
                  <a:schemeClr val="lt1"/>
                </a:solidFill>
              </a:defRPr>
            </a:lvl3pPr>
            <a:lvl4pPr lvl="3" rtl="0">
              <a:spcBef>
                <a:spcPts val="0"/>
              </a:spcBef>
              <a:spcAft>
                <a:spcPts val="0"/>
              </a:spcAft>
              <a:buClr>
                <a:schemeClr val="lt1"/>
              </a:buClr>
              <a:buSzPts val="2500"/>
              <a:buNone/>
              <a:defRPr sz="2500">
                <a:solidFill>
                  <a:schemeClr val="lt1"/>
                </a:solidFill>
              </a:defRPr>
            </a:lvl4pPr>
            <a:lvl5pPr lvl="4" rtl="0">
              <a:spcBef>
                <a:spcPts val="0"/>
              </a:spcBef>
              <a:spcAft>
                <a:spcPts val="0"/>
              </a:spcAft>
              <a:buClr>
                <a:schemeClr val="lt1"/>
              </a:buClr>
              <a:buSzPts val="2500"/>
              <a:buNone/>
              <a:defRPr sz="2500">
                <a:solidFill>
                  <a:schemeClr val="lt1"/>
                </a:solidFill>
              </a:defRPr>
            </a:lvl5pPr>
            <a:lvl6pPr lvl="5" rtl="0">
              <a:spcBef>
                <a:spcPts val="0"/>
              </a:spcBef>
              <a:spcAft>
                <a:spcPts val="0"/>
              </a:spcAft>
              <a:buClr>
                <a:schemeClr val="lt1"/>
              </a:buClr>
              <a:buSzPts val="2500"/>
              <a:buNone/>
              <a:defRPr sz="2500">
                <a:solidFill>
                  <a:schemeClr val="lt1"/>
                </a:solidFill>
              </a:defRPr>
            </a:lvl6pPr>
            <a:lvl7pPr lvl="6" rtl="0">
              <a:spcBef>
                <a:spcPts val="0"/>
              </a:spcBef>
              <a:spcAft>
                <a:spcPts val="0"/>
              </a:spcAft>
              <a:buClr>
                <a:schemeClr val="lt1"/>
              </a:buClr>
              <a:buSzPts val="2500"/>
              <a:buNone/>
              <a:defRPr sz="2500">
                <a:solidFill>
                  <a:schemeClr val="lt1"/>
                </a:solidFill>
              </a:defRPr>
            </a:lvl7pPr>
            <a:lvl8pPr lvl="7" rtl="0">
              <a:spcBef>
                <a:spcPts val="0"/>
              </a:spcBef>
              <a:spcAft>
                <a:spcPts val="0"/>
              </a:spcAft>
              <a:buClr>
                <a:schemeClr val="lt1"/>
              </a:buClr>
              <a:buSzPts val="2500"/>
              <a:buNone/>
              <a:defRPr sz="2500">
                <a:solidFill>
                  <a:schemeClr val="lt1"/>
                </a:solidFill>
              </a:defRPr>
            </a:lvl8pPr>
            <a:lvl9pPr lvl="8" rtl="0">
              <a:spcBef>
                <a:spcPts val="0"/>
              </a:spcBef>
              <a:spcAft>
                <a:spcPts val="0"/>
              </a:spcAft>
              <a:buClr>
                <a:schemeClr val="lt1"/>
              </a:buClr>
              <a:buSzPts val="2500"/>
              <a:buNone/>
              <a:defRPr sz="2500">
                <a:solidFill>
                  <a:schemeClr val="lt1"/>
                </a:solidFill>
              </a:defRPr>
            </a:lvl9pPr>
          </a:lstStyle>
          <a:p>
            <a:endParaRPr/>
          </a:p>
        </p:txBody>
      </p:sp>
      <p:sp>
        <p:nvSpPr>
          <p:cNvPr id="66" name="Google Shape;66;p13"/>
          <p:cNvSpPr txBox="1">
            <a:spLocks noGrp="1"/>
          </p:cNvSpPr>
          <p:nvPr>
            <p:ph type="subTitle" idx="7"/>
          </p:nvPr>
        </p:nvSpPr>
        <p:spPr>
          <a:xfrm>
            <a:off x="5834325" y="3719802"/>
            <a:ext cx="23406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7" name="Google Shape;67;p13"/>
          <p:cNvSpPr txBox="1">
            <a:spLocks noGrp="1"/>
          </p:cNvSpPr>
          <p:nvPr>
            <p:ph type="title" idx="8" hasCustomPrompt="1"/>
          </p:nvPr>
        </p:nvSpPr>
        <p:spPr>
          <a:xfrm>
            <a:off x="954650" y="1756300"/>
            <a:ext cx="903600" cy="8253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3000"/>
              <a:buNone/>
              <a:defRPr sz="44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8" name="Google Shape;68;p13"/>
          <p:cNvSpPr txBox="1">
            <a:spLocks noGrp="1"/>
          </p:cNvSpPr>
          <p:nvPr>
            <p:ph type="title" idx="9" hasCustomPrompt="1"/>
          </p:nvPr>
        </p:nvSpPr>
        <p:spPr>
          <a:xfrm>
            <a:off x="954675" y="3301025"/>
            <a:ext cx="903600" cy="8253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3000"/>
              <a:buNone/>
              <a:defRPr sz="44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9" name="Google Shape;69;p13"/>
          <p:cNvSpPr txBox="1">
            <a:spLocks noGrp="1"/>
          </p:cNvSpPr>
          <p:nvPr>
            <p:ph type="title" idx="13" hasCustomPrompt="1"/>
          </p:nvPr>
        </p:nvSpPr>
        <p:spPr>
          <a:xfrm>
            <a:off x="4802775" y="1756325"/>
            <a:ext cx="903600" cy="8253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3000"/>
              <a:buNone/>
              <a:defRPr sz="44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0" name="Google Shape;70;p13"/>
          <p:cNvSpPr txBox="1">
            <a:spLocks noGrp="1"/>
          </p:cNvSpPr>
          <p:nvPr>
            <p:ph type="title" idx="14" hasCustomPrompt="1"/>
          </p:nvPr>
        </p:nvSpPr>
        <p:spPr>
          <a:xfrm>
            <a:off x="4802775" y="3301025"/>
            <a:ext cx="903600" cy="8253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3000"/>
              <a:buNone/>
              <a:defRPr sz="44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cxnSp>
        <p:nvCxnSpPr>
          <p:cNvPr id="71" name="Google Shape;71;p13"/>
          <p:cNvCxnSpPr/>
          <p:nvPr/>
        </p:nvCxnSpPr>
        <p:spPr>
          <a:xfrm>
            <a:off x="723900" y="552450"/>
            <a:ext cx="7696200" cy="0"/>
          </a:xfrm>
          <a:prstGeom prst="straightConnector1">
            <a:avLst/>
          </a:prstGeom>
          <a:noFill/>
          <a:ln w="12700" cap="flat" cmpd="sng">
            <a:solidFill>
              <a:srgbClr val="000000"/>
            </a:solidFill>
            <a:prstDash val="solid"/>
            <a:miter lim="800000"/>
            <a:headEnd type="none" w="sm" len="sm"/>
            <a:tailEnd type="none" w="sm" len="sm"/>
          </a:ln>
        </p:spPr>
      </p:cxnSp>
      <p:sp>
        <p:nvSpPr>
          <p:cNvPr id="72" name="Google Shape;72;p13"/>
          <p:cNvSpPr/>
          <p:nvPr/>
        </p:nvSpPr>
        <p:spPr>
          <a:xfrm flipH="1">
            <a:off x="539492" y="704850"/>
            <a:ext cx="45600" cy="3886200"/>
          </a:xfrm>
          <a:prstGeom prst="rect">
            <a:avLst/>
          </a:prstGeom>
          <a:solidFill>
            <a:srgbClr val="F698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00"/>
              </a:solidFill>
              <a:latin typeface="Calibri"/>
              <a:ea typeface="Calibri"/>
              <a:cs typeface="Calibri"/>
              <a:sym typeface="Calibri"/>
            </a:endParaRPr>
          </a:p>
        </p:txBody>
      </p:sp>
      <p:sp>
        <p:nvSpPr>
          <p:cNvPr id="73" name="Google Shape;73;p13"/>
          <p:cNvSpPr txBox="1">
            <a:spLocks noGrp="1"/>
          </p:cNvSpPr>
          <p:nvPr>
            <p:ph type="title" idx="15"/>
          </p:nvPr>
        </p:nvSpPr>
        <p:spPr>
          <a:xfrm>
            <a:off x="724075" y="625509"/>
            <a:ext cx="7704000" cy="4749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3000"/>
              <a:buNone/>
              <a:defRPr sz="35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
  <p:cSld name="CUSTOM_1">
    <p:spTree>
      <p:nvGrpSpPr>
        <p:cNvPr id="1" name="Shape 74"/>
        <p:cNvGrpSpPr/>
        <p:nvPr/>
      </p:nvGrpSpPr>
      <p:grpSpPr>
        <a:xfrm>
          <a:off x="0" y="0"/>
          <a:ext cx="0" cy="0"/>
          <a:chOff x="0" y="0"/>
          <a:chExt cx="0" cy="0"/>
        </a:xfrm>
      </p:grpSpPr>
      <p:sp>
        <p:nvSpPr>
          <p:cNvPr id="75" name="Google Shape;75;p14"/>
          <p:cNvSpPr txBox="1">
            <a:spLocks noGrp="1"/>
          </p:cNvSpPr>
          <p:nvPr>
            <p:ph type="subTitle" idx="1"/>
          </p:nvPr>
        </p:nvSpPr>
        <p:spPr>
          <a:xfrm>
            <a:off x="720000" y="2797687"/>
            <a:ext cx="3315300" cy="1055400"/>
          </a:xfrm>
          <a:prstGeom prst="rect">
            <a:avLst/>
          </a:prstGeom>
        </p:spPr>
        <p:txBody>
          <a:bodyPr spcFirstLastPara="1" wrap="square" lIns="91425" tIns="91425" rIns="91425" bIns="91425" anchor="t" anchorCtr="0">
            <a:noAutofit/>
          </a:bodyPr>
          <a:lstStyle>
            <a:lvl1pPr lvl="0" rtl="0">
              <a:lnSpc>
                <a:spcPct val="90000"/>
              </a:lnSpc>
              <a:spcBef>
                <a:spcPts val="0"/>
              </a:spcBef>
              <a:spcAft>
                <a:spcPts val="0"/>
              </a:spcAft>
              <a:buSzPts val="1400"/>
              <a:buNone/>
              <a:defRPr sz="16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76" name="Google Shape;76;p14"/>
          <p:cNvSpPr txBox="1">
            <a:spLocks noGrp="1"/>
          </p:cNvSpPr>
          <p:nvPr>
            <p:ph type="title"/>
          </p:nvPr>
        </p:nvSpPr>
        <p:spPr>
          <a:xfrm>
            <a:off x="720000" y="1310650"/>
            <a:ext cx="2863800" cy="13113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3000"/>
              <a:buNone/>
              <a:defRPr/>
            </a:lvl1pPr>
            <a:lvl2pPr lvl="1" algn="r" rtl="0">
              <a:spcBef>
                <a:spcPts val="0"/>
              </a:spcBef>
              <a:spcAft>
                <a:spcPts val="0"/>
              </a:spcAft>
              <a:buSzPts val="3000"/>
              <a:buNone/>
              <a:defRPr/>
            </a:lvl2pPr>
            <a:lvl3pPr lvl="2" algn="r" rtl="0">
              <a:spcBef>
                <a:spcPts val="0"/>
              </a:spcBef>
              <a:spcAft>
                <a:spcPts val="0"/>
              </a:spcAft>
              <a:buSzPts val="3000"/>
              <a:buNone/>
              <a:defRPr/>
            </a:lvl3pPr>
            <a:lvl4pPr lvl="3" algn="r" rtl="0">
              <a:spcBef>
                <a:spcPts val="0"/>
              </a:spcBef>
              <a:spcAft>
                <a:spcPts val="0"/>
              </a:spcAft>
              <a:buSzPts val="3000"/>
              <a:buNone/>
              <a:defRPr/>
            </a:lvl4pPr>
            <a:lvl5pPr lvl="4" algn="r" rtl="0">
              <a:spcBef>
                <a:spcPts val="0"/>
              </a:spcBef>
              <a:spcAft>
                <a:spcPts val="0"/>
              </a:spcAft>
              <a:buSzPts val="3000"/>
              <a:buNone/>
              <a:defRPr/>
            </a:lvl5pPr>
            <a:lvl6pPr lvl="5" algn="r" rtl="0">
              <a:spcBef>
                <a:spcPts val="0"/>
              </a:spcBef>
              <a:spcAft>
                <a:spcPts val="0"/>
              </a:spcAft>
              <a:buSzPts val="3000"/>
              <a:buNone/>
              <a:defRPr/>
            </a:lvl6pPr>
            <a:lvl7pPr lvl="6" algn="r" rtl="0">
              <a:spcBef>
                <a:spcPts val="0"/>
              </a:spcBef>
              <a:spcAft>
                <a:spcPts val="0"/>
              </a:spcAft>
              <a:buSzPts val="3000"/>
              <a:buNone/>
              <a:defRPr/>
            </a:lvl7pPr>
            <a:lvl8pPr lvl="7" algn="r" rtl="0">
              <a:spcBef>
                <a:spcPts val="0"/>
              </a:spcBef>
              <a:spcAft>
                <a:spcPts val="0"/>
              </a:spcAft>
              <a:buSzPts val="3000"/>
              <a:buNone/>
              <a:defRPr/>
            </a:lvl8pPr>
            <a:lvl9pPr lvl="8" algn="r" rtl="0">
              <a:spcBef>
                <a:spcPts val="0"/>
              </a:spcBef>
              <a:spcAft>
                <a:spcPts val="0"/>
              </a:spcAft>
              <a:buSzPts val="3000"/>
              <a:buNone/>
              <a:defRPr/>
            </a:lvl9pPr>
          </a:lstStyle>
          <a:p>
            <a:endParaRPr/>
          </a:p>
        </p:txBody>
      </p:sp>
      <p:cxnSp>
        <p:nvCxnSpPr>
          <p:cNvPr id="77" name="Google Shape;77;p14"/>
          <p:cNvCxnSpPr/>
          <p:nvPr/>
        </p:nvCxnSpPr>
        <p:spPr>
          <a:xfrm>
            <a:off x="723900" y="552450"/>
            <a:ext cx="7696200" cy="0"/>
          </a:xfrm>
          <a:prstGeom prst="straightConnector1">
            <a:avLst/>
          </a:prstGeom>
          <a:noFill/>
          <a:ln w="12700" cap="flat" cmpd="sng">
            <a:solidFill>
              <a:srgbClr val="000000"/>
            </a:solidFill>
            <a:prstDash val="solid"/>
            <a:miter lim="800000"/>
            <a:headEnd type="none" w="sm" len="sm"/>
            <a:tailEnd type="none" w="sm" len="sm"/>
          </a:ln>
        </p:spPr>
      </p:cxnSp>
      <p:sp>
        <p:nvSpPr>
          <p:cNvPr id="78" name="Google Shape;78;p14"/>
          <p:cNvSpPr/>
          <p:nvPr/>
        </p:nvSpPr>
        <p:spPr>
          <a:xfrm flipH="1">
            <a:off x="539492" y="704850"/>
            <a:ext cx="45600" cy="3886200"/>
          </a:xfrm>
          <a:prstGeom prst="rect">
            <a:avLst/>
          </a:prstGeom>
          <a:solidFill>
            <a:srgbClr val="F698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79"/>
        <p:cNvGrpSpPr/>
        <p:nvPr/>
      </p:nvGrpSpPr>
      <p:grpSpPr>
        <a:xfrm>
          <a:off x="0" y="0"/>
          <a:ext cx="0" cy="0"/>
          <a:chOff x="0" y="0"/>
          <a:chExt cx="0" cy="0"/>
        </a:xfrm>
      </p:grpSpPr>
      <p:sp>
        <p:nvSpPr>
          <p:cNvPr id="80" name="Google Shape;80;p15"/>
          <p:cNvSpPr txBox="1">
            <a:spLocks noGrp="1"/>
          </p:cNvSpPr>
          <p:nvPr>
            <p:ph type="title"/>
          </p:nvPr>
        </p:nvSpPr>
        <p:spPr>
          <a:xfrm>
            <a:off x="1115750" y="2404010"/>
            <a:ext cx="1983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1" name="Google Shape;81;p15"/>
          <p:cNvSpPr txBox="1">
            <a:spLocks noGrp="1"/>
          </p:cNvSpPr>
          <p:nvPr>
            <p:ph type="subTitle" idx="1"/>
          </p:nvPr>
        </p:nvSpPr>
        <p:spPr>
          <a:xfrm>
            <a:off x="1029650" y="2921326"/>
            <a:ext cx="2156100" cy="77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 name="Google Shape;82;p15"/>
          <p:cNvSpPr txBox="1">
            <a:spLocks noGrp="1"/>
          </p:cNvSpPr>
          <p:nvPr>
            <p:ph type="title" idx="2"/>
          </p:nvPr>
        </p:nvSpPr>
        <p:spPr>
          <a:xfrm>
            <a:off x="3580199" y="2404000"/>
            <a:ext cx="1983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3" name="Google Shape;83;p15"/>
          <p:cNvSpPr txBox="1">
            <a:spLocks noGrp="1"/>
          </p:cNvSpPr>
          <p:nvPr>
            <p:ph type="subTitle" idx="3"/>
          </p:nvPr>
        </p:nvSpPr>
        <p:spPr>
          <a:xfrm>
            <a:off x="3493950" y="2921326"/>
            <a:ext cx="2156100" cy="77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4" name="Google Shape;84;p15"/>
          <p:cNvSpPr txBox="1">
            <a:spLocks noGrp="1"/>
          </p:cNvSpPr>
          <p:nvPr>
            <p:ph type="title" idx="4"/>
          </p:nvPr>
        </p:nvSpPr>
        <p:spPr>
          <a:xfrm>
            <a:off x="6044649" y="2404000"/>
            <a:ext cx="1983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5" name="Google Shape;85;p15"/>
          <p:cNvSpPr txBox="1">
            <a:spLocks noGrp="1"/>
          </p:cNvSpPr>
          <p:nvPr>
            <p:ph type="subTitle" idx="5"/>
          </p:nvPr>
        </p:nvSpPr>
        <p:spPr>
          <a:xfrm>
            <a:off x="5958400" y="2921326"/>
            <a:ext cx="2156100" cy="77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cxnSp>
        <p:nvCxnSpPr>
          <p:cNvPr id="86" name="Google Shape;86;p15"/>
          <p:cNvCxnSpPr/>
          <p:nvPr/>
        </p:nvCxnSpPr>
        <p:spPr>
          <a:xfrm>
            <a:off x="723900" y="552450"/>
            <a:ext cx="7696200" cy="0"/>
          </a:xfrm>
          <a:prstGeom prst="straightConnector1">
            <a:avLst/>
          </a:prstGeom>
          <a:noFill/>
          <a:ln w="12700" cap="flat" cmpd="sng">
            <a:solidFill>
              <a:srgbClr val="000000"/>
            </a:solidFill>
            <a:prstDash val="solid"/>
            <a:miter lim="800000"/>
            <a:headEnd type="none" w="sm" len="sm"/>
            <a:tailEnd type="none" w="sm" len="sm"/>
          </a:ln>
        </p:spPr>
      </p:cxnSp>
      <p:sp>
        <p:nvSpPr>
          <p:cNvPr id="87" name="Google Shape;87;p15"/>
          <p:cNvSpPr/>
          <p:nvPr/>
        </p:nvSpPr>
        <p:spPr>
          <a:xfrm flipH="1">
            <a:off x="539492" y="704850"/>
            <a:ext cx="45600" cy="3886200"/>
          </a:xfrm>
          <a:prstGeom prst="rect">
            <a:avLst/>
          </a:prstGeom>
          <a:solidFill>
            <a:srgbClr val="F698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00"/>
              </a:solidFill>
              <a:latin typeface="Calibri"/>
              <a:ea typeface="Calibri"/>
              <a:cs typeface="Calibri"/>
              <a:sym typeface="Calibri"/>
            </a:endParaRPr>
          </a:p>
        </p:txBody>
      </p:sp>
      <p:sp>
        <p:nvSpPr>
          <p:cNvPr id="88" name="Google Shape;88;p15"/>
          <p:cNvSpPr txBox="1">
            <a:spLocks noGrp="1"/>
          </p:cNvSpPr>
          <p:nvPr>
            <p:ph type="title" idx="6"/>
          </p:nvPr>
        </p:nvSpPr>
        <p:spPr>
          <a:xfrm>
            <a:off x="724075" y="625509"/>
            <a:ext cx="7704000" cy="4749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3000"/>
              <a:buNone/>
              <a:defRPr sz="35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96"/>
        <p:cNvGrpSpPr/>
        <p:nvPr/>
      </p:nvGrpSpPr>
      <p:grpSpPr>
        <a:xfrm>
          <a:off x="0" y="0"/>
          <a:ext cx="0" cy="0"/>
          <a:chOff x="0" y="0"/>
          <a:chExt cx="0" cy="0"/>
        </a:xfrm>
      </p:grpSpPr>
      <p:cxnSp>
        <p:nvCxnSpPr>
          <p:cNvPr id="97" name="Google Shape;97;p17"/>
          <p:cNvCxnSpPr/>
          <p:nvPr/>
        </p:nvCxnSpPr>
        <p:spPr>
          <a:xfrm>
            <a:off x="723900" y="552450"/>
            <a:ext cx="7696200" cy="0"/>
          </a:xfrm>
          <a:prstGeom prst="straightConnector1">
            <a:avLst/>
          </a:prstGeom>
          <a:noFill/>
          <a:ln w="12700" cap="flat" cmpd="sng">
            <a:solidFill>
              <a:srgbClr val="000000"/>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724075" y="625509"/>
            <a:ext cx="7704000" cy="4749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3000"/>
              <a:buNone/>
              <a:defRPr sz="35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9" name="Google Shape;19;p4"/>
          <p:cNvSpPr txBox="1">
            <a:spLocks noGrp="1"/>
          </p:cNvSpPr>
          <p:nvPr>
            <p:ph type="body" idx="1"/>
          </p:nvPr>
        </p:nvSpPr>
        <p:spPr>
          <a:xfrm>
            <a:off x="720000" y="1058925"/>
            <a:ext cx="7704000" cy="3591900"/>
          </a:xfrm>
          <a:prstGeom prst="rect">
            <a:avLst/>
          </a:prstGeom>
        </p:spPr>
        <p:txBody>
          <a:bodyPr spcFirstLastPara="1" wrap="square" lIns="91425" tIns="91425" rIns="91425" bIns="91425" anchor="t" anchorCtr="0">
            <a:noAutofit/>
          </a:bodyPr>
          <a:lstStyle>
            <a:lvl1pPr marL="457200" lvl="0" indent="-304800" rtl="0">
              <a:lnSpc>
                <a:spcPct val="100000"/>
              </a:lnSpc>
              <a:spcBef>
                <a:spcPts val="800"/>
              </a:spcBef>
              <a:spcAft>
                <a:spcPts val="0"/>
              </a:spcAft>
              <a:buSzPts val="1200"/>
              <a:buAutoNum type="arabicPeriod"/>
              <a:defRPr sz="1200">
                <a:solidFill>
                  <a:srgbClr val="434343"/>
                </a:solidFill>
              </a:defRPr>
            </a:lvl1pPr>
            <a:lvl2pPr marL="914400" lvl="1" indent="-304800" rtl="0">
              <a:lnSpc>
                <a:spcPct val="115000"/>
              </a:lnSpc>
              <a:spcBef>
                <a:spcPts val="0"/>
              </a:spcBef>
              <a:spcAft>
                <a:spcPts val="0"/>
              </a:spcAft>
              <a:buClr>
                <a:srgbClr val="250E0B"/>
              </a:buClr>
              <a:buSzPts val="1200"/>
              <a:buFont typeface="Roboto Condensed Light"/>
              <a:buAutoNum type="alphaLcPeriod"/>
              <a:defRPr>
                <a:solidFill>
                  <a:srgbClr val="434343"/>
                </a:solidFill>
              </a:defRPr>
            </a:lvl2pPr>
            <a:lvl3pPr marL="1371600" lvl="2" indent="-304800" rtl="0">
              <a:lnSpc>
                <a:spcPct val="115000"/>
              </a:lnSpc>
              <a:spcBef>
                <a:spcPts val="0"/>
              </a:spcBef>
              <a:spcAft>
                <a:spcPts val="0"/>
              </a:spcAft>
              <a:buClr>
                <a:srgbClr val="250E0B"/>
              </a:buClr>
              <a:buSzPts val="1200"/>
              <a:buFont typeface="Roboto Condensed Light"/>
              <a:buAutoNum type="romanLcPeriod"/>
              <a:defRPr>
                <a:solidFill>
                  <a:srgbClr val="434343"/>
                </a:solidFill>
              </a:defRPr>
            </a:lvl3pPr>
            <a:lvl4pPr marL="1828800" lvl="3" indent="-304800" rtl="0">
              <a:lnSpc>
                <a:spcPct val="115000"/>
              </a:lnSpc>
              <a:spcBef>
                <a:spcPts val="0"/>
              </a:spcBef>
              <a:spcAft>
                <a:spcPts val="0"/>
              </a:spcAft>
              <a:buClr>
                <a:srgbClr val="250E0B"/>
              </a:buClr>
              <a:buSzPts val="1200"/>
              <a:buFont typeface="Roboto Condensed Light"/>
              <a:buAutoNum type="arabicPeriod"/>
              <a:defRPr>
                <a:solidFill>
                  <a:srgbClr val="434343"/>
                </a:solidFill>
              </a:defRPr>
            </a:lvl4pPr>
            <a:lvl5pPr marL="2286000" lvl="4" indent="-304800" rtl="0">
              <a:lnSpc>
                <a:spcPct val="115000"/>
              </a:lnSpc>
              <a:spcBef>
                <a:spcPts val="0"/>
              </a:spcBef>
              <a:spcAft>
                <a:spcPts val="0"/>
              </a:spcAft>
              <a:buClr>
                <a:srgbClr val="250E0B"/>
              </a:buClr>
              <a:buSzPts val="1200"/>
              <a:buFont typeface="Roboto Condensed Light"/>
              <a:buAutoNum type="alphaLcPeriod"/>
              <a:defRPr>
                <a:solidFill>
                  <a:srgbClr val="434343"/>
                </a:solidFill>
              </a:defRPr>
            </a:lvl5pPr>
            <a:lvl6pPr marL="2743200" lvl="5" indent="-304800" rtl="0">
              <a:lnSpc>
                <a:spcPct val="115000"/>
              </a:lnSpc>
              <a:spcBef>
                <a:spcPts val="0"/>
              </a:spcBef>
              <a:spcAft>
                <a:spcPts val="0"/>
              </a:spcAft>
              <a:buClr>
                <a:srgbClr val="250E0B"/>
              </a:buClr>
              <a:buSzPts val="1200"/>
              <a:buFont typeface="Roboto Condensed Light"/>
              <a:buAutoNum type="romanLcPeriod"/>
              <a:defRPr>
                <a:solidFill>
                  <a:srgbClr val="434343"/>
                </a:solidFill>
              </a:defRPr>
            </a:lvl6pPr>
            <a:lvl7pPr marL="3200400" lvl="6" indent="-304800" rtl="0">
              <a:lnSpc>
                <a:spcPct val="115000"/>
              </a:lnSpc>
              <a:spcBef>
                <a:spcPts val="0"/>
              </a:spcBef>
              <a:spcAft>
                <a:spcPts val="0"/>
              </a:spcAft>
              <a:buClr>
                <a:srgbClr val="250E0B"/>
              </a:buClr>
              <a:buSzPts val="1200"/>
              <a:buFont typeface="Roboto Condensed Light"/>
              <a:buAutoNum type="arabicPeriod"/>
              <a:defRPr>
                <a:solidFill>
                  <a:srgbClr val="434343"/>
                </a:solidFill>
              </a:defRPr>
            </a:lvl7pPr>
            <a:lvl8pPr marL="3657600" lvl="7" indent="-304800" rtl="0">
              <a:lnSpc>
                <a:spcPct val="115000"/>
              </a:lnSpc>
              <a:spcBef>
                <a:spcPts val="0"/>
              </a:spcBef>
              <a:spcAft>
                <a:spcPts val="0"/>
              </a:spcAft>
              <a:buClr>
                <a:srgbClr val="250E0B"/>
              </a:buClr>
              <a:buSzPts val="1200"/>
              <a:buFont typeface="Roboto Condensed Light"/>
              <a:buAutoNum type="alphaLcPeriod"/>
              <a:defRPr>
                <a:solidFill>
                  <a:srgbClr val="434343"/>
                </a:solidFill>
              </a:defRPr>
            </a:lvl8pPr>
            <a:lvl9pPr marL="4114800" lvl="8" indent="-304800" rtl="0">
              <a:lnSpc>
                <a:spcPct val="115000"/>
              </a:lnSpc>
              <a:spcBef>
                <a:spcPts val="0"/>
              </a:spcBef>
              <a:spcAft>
                <a:spcPts val="0"/>
              </a:spcAft>
              <a:buClr>
                <a:srgbClr val="250E0B"/>
              </a:buClr>
              <a:buSzPts val="1200"/>
              <a:buFont typeface="Roboto Condensed Light"/>
              <a:buAutoNum type="romanLcPeriod"/>
              <a:defRPr>
                <a:solidFill>
                  <a:srgbClr val="434343"/>
                </a:solidFill>
              </a:defRPr>
            </a:lvl9pPr>
          </a:lstStyle>
          <a:p>
            <a:endParaRPr/>
          </a:p>
        </p:txBody>
      </p:sp>
      <p:cxnSp>
        <p:nvCxnSpPr>
          <p:cNvPr id="20" name="Google Shape;20;p4"/>
          <p:cNvCxnSpPr/>
          <p:nvPr/>
        </p:nvCxnSpPr>
        <p:spPr>
          <a:xfrm>
            <a:off x="723900" y="552450"/>
            <a:ext cx="7696200" cy="0"/>
          </a:xfrm>
          <a:prstGeom prst="straightConnector1">
            <a:avLst/>
          </a:prstGeom>
          <a:noFill/>
          <a:ln w="12700" cap="flat" cmpd="sng">
            <a:solidFill>
              <a:srgbClr val="000000"/>
            </a:solidFill>
            <a:prstDash val="solid"/>
            <a:miter lim="800000"/>
            <a:headEnd type="none" w="sm" len="sm"/>
            <a:tailEnd type="none" w="sm" len="sm"/>
          </a:ln>
        </p:spPr>
      </p:cxnSp>
      <p:sp>
        <p:nvSpPr>
          <p:cNvPr id="21" name="Google Shape;21;p4"/>
          <p:cNvSpPr/>
          <p:nvPr/>
        </p:nvSpPr>
        <p:spPr>
          <a:xfrm flipH="1">
            <a:off x="539492" y="704850"/>
            <a:ext cx="45600" cy="3886200"/>
          </a:xfrm>
          <a:prstGeom prst="rect">
            <a:avLst/>
          </a:prstGeom>
          <a:solidFill>
            <a:srgbClr val="F698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cxnSp>
        <p:nvCxnSpPr>
          <p:cNvPr id="31" name="Google Shape;31;p6"/>
          <p:cNvCxnSpPr/>
          <p:nvPr/>
        </p:nvCxnSpPr>
        <p:spPr>
          <a:xfrm>
            <a:off x="723900" y="552450"/>
            <a:ext cx="7696200" cy="0"/>
          </a:xfrm>
          <a:prstGeom prst="straightConnector1">
            <a:avLst/>
          </a:prstGeom>
          <a:noFill/>
          <a:ln w="12700" cap="flat" cmpd="sng">
            <a:solidFill>
              <a:srgbClr val="000000"/>
            </a:solidFill>
            <a:prstDash val="solid"/>
            <a:miter lim="800000"/>
            <a:headEnd type="none" w="sm" len="sm"/>
            <a:tailEnd type="none" w="sm" len="sm"/>
          </a:ln>
        </p:spPr>
      </p:cxnSp>
      <p:sp>
        <p:nvSpPr>
          <p:cNvPr id="32" name="Google Shape;32;p6"/>
          <p:cNvSpPr/>
          <p:nvPr/>
        </p:nvSpPr>
        <p:spPr>
          <a:xfrm flipH="1">
            <a:off x="539492" y="704850"/>
            <a:ext cx="45600" cy="3886200"/>
          </a:xfrm>
          <a:prstGeom prst="rect">
            <a:avLst/>
          </a:prstGeom>
          <a:solidFill>
            <a:srgbClr val="F698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00"/>
              </a:solidFill>
              <a:latin typeface="Calibri"/>
              <a:ea typeface="Calibri"/>
              <a:cs typeface="Calibri"/>
              <a:sym typeface="Calibri"/>
            </a:endParaRPr>
          </a:p>
        </p:txBody>
      </p:sp>
      <p:sp>
        <p:nvSpPr>
          <p:cNvPr id="33" name="Google Shape;33;p6"/>
          <p:cNvSpPr txBox="1">
            <a:spLocks noGrp="1"/>
          </p:cNvSpPr>
          <p:nvPr>
            <p:ph type="title"/>
          </p:nvPr>
        </p:nvSpPr>
        <p:spPr>
          <a:xfrm>
            <a:off x="724075" y="625509"/>
            <a:ext cx="7704000" cy="4749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3000"/>
              <a:buNone/>
              <a:defRPr sz="35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4"/>
        <p:cNvGrpSpPr/>
        <p:nvPr/>
      </p:nvGrpSpPr>
      <p:grpSpPr>
        <a:xfrm>
          <a:off x="0" y="0"/>
          <a:ext cx="0" cy="0"/>
          <a:chOff x="0" y="0"/>
          <a:chExt cx="0" cy="0"/>
        </a:xfrm>
      </p:grpSpPr>
      <p:sp>
        <p:nvSpPr>
          <p:cNvPr id="35" name="Google Shape;35;p7"/>
          <p:cNvSpPr txBox="1">
            <a:spLocks noGrp="1"/>
          </p:cNvSpPr>
          <p:nvPr>
            <p:ph type="body" idx="1"/>
          </p:nvPr>
        </p:nvSpPr>
        <p:spPr>
          <a:xfrm>
            <a:off x="726450" y="1602275"/>
            <a:ext cx="4272300" cy="26097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1"/>
              </a:buClr>
              <a:buSzPts val="1400"/>
              <a:buChar char="●"/>
              <a:defRPr sz="1600">
                <a:solidFill>
                  <a:srgbClr val="434343"/>
                </a:solidFill>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cxnSp>
        <p:nvCxnSpPr>
          <p:cNvPr id="36" name="Google Shape;36;p7"/>
          <p:cNvCxnSpPr/>
          <p:nvPr/>
        </p:nvCxnSpPr>
        <p:spPr>
          <a:xfrm>
            <a:off x="723900" y="552450"/>
            <a:ext cx="7696200" cy="0"/>
          </a:xfrm>
          <a:prstGeom prst="straightConnector1">
            <a:avLst/>
          </a:prstGeom>
          <a:noFill/>
          <a:ln w="12700" cap="flat" cmpd="sng">
            <a:solidFill>
              <a:srgbClr val="000000"/>
            </a:solidFill>
            <a:prstDash val="solid"/>
            <a:miter lim="800000"/>
            <a:headEnd type="none" w="sm" len="sm"/>
            <a:tailEnd type="none" w="sm" len="sm"/>
          </a:ln>
        </p:spPr>
      </p:cxnSp>
      <p:sp>
        <p:nvSpPr>
          <p:cNvPr id="37" name="Google Shape;37;p7"/>
          <p:cNvSpPr/>
          <p:nvPr/>
        </p:nvSpPr>
        <p:spPr>
          <a:xfrm flipH="1">
            <a:off x="539492" y="704850"/>
            <a:ext cx="45600" cy="3886200"/>
          </a:xfrm>
          <a:prstGeom prst="rect">
            <a:avLst/>
          </a:prstGeom>
          <a:solidFill>
            <a:srgbClr val="F698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00"/>
              </a:solidFill>
              <a:latin typeface="Calibri"/>
              <a:ea typeface="Calibri"/>
              <a:cs typeface="Calibri"/>
              <a:sym typeface="Calibri"/>
            </a:endParaRPr>
          </a:p>
        </p:txBody>
      </p:sp>
      <p:sp>
        <p:nvSpPr>
          <p:cNvPr id="38" name="Google Shape;38;p7"/>
          <p:cNvSpPr txBox="1">
            <a:spLocks noGrp="1"/>
          </p:cNvSpPr>
          <p:nvPr>
            <p:ph type="title"/>
          </p:nvPr>
        </p:nvSpPr>
        <p:spPr>
          <a:xfrm>
            <a:off x="724075" y="625509"/>
            <a:ext cx="7704000" cy="4749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3000"/>
              <a:buNone/>
              <a:defRPr sz="35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9"/>
        <p:cNvGrpSpPr/>
        <p:nvPr/>
      </p:nvGrpSpPr>
      <p:grpSpPr>
        <a:xfrm>
          <a:off x="0" y="0"/>
          <a:ext cx="0" cy="0"/>
          <a:chOff x="0" y="0"/>
          <a:chExt cx="0" cy="0"/>
        </a:xfrm>
      </p:grpSpPr>
      <p:sp>
        <p:nvSpPr>
          <p:cNvPr id="40" name="Google Shape;40;p8"/>
          <p:cNvSpPr txBox="1">
            <a:spLocks noGrp="1"/>
          </p:cNvSpPr>
          <p:nvPr>
            <p:ph type="title"/>
          </p:nvPr>
        </p:nvSpPr>
        <p:spPr>
          <a:xfrm>
            <a:off x="1388100" y="1307100"/>
            <a:ext cx="6367800" cy="2529300"/>
          </a:xfrm>
          <a:prstGeom prst="rect">
            <a:avLst/>
          </a:prstGeom>
          <a:ln>
            <a:noFill/>
          </a:ln>
        </p:spPr>
        <p:txBody>
          <a:bodyPr spcFirstLastPara="1" wrap="square" lIns="91425" tIns="91425" rIns="91425" bIns="91425" anchor="ctr"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cxnSp>
        <p:nvCxnSpPr>
          <p:cNvPr id="41" name="Google Shape;41;p8"/>
          <p:cNvCxnSpPr/>
          <p:nvPr/>
        </p:nvCxnSpPr>
        <p:spPr>
          <a:xfrm>
            <a:off x="723900" y="552450"/>
            <a:ext cx="7696200" cy="0"/>
          </a:xfrm>
          <a:prstGeom prst="straightConnector1">
            <a:avLst/>
          </a:prstGeom>
          <a:noFill/>
          <a:ln w="12700" cap="flat" cmpd="sng">
            <a:solidFill>
              <a:srgbClr val="000000"/>
            </a:solidFill>
            <a:prstDash val="solid"/>
            <a:miter lim="800000"/>
            <a:headEnd type="none" w="sm" len="sm"/>
            <a:tailEnd type="none" w="sm" len="sm"/>
          </a:ln>
        </p:spPr>
      </p:cxnSp>
      <p:sp>
        <p:nvSpPr>
          <p:cNvPr id="42" name="Google Shape;42;p8"/>
          <p:cNvSpPr/>
          <p:nvPr/>
        </p:nvSpPr>
        <p:spPr>
          <a:xfrm flipH="1">
            <a:off x="539492" y="704850"/>
            <a:ext cx="45600" cy="3886200"/>
          </a:xfrm>
          <a:prstGeom prst="rect">
            <a:avLst/>
          </a:prstGeom>
          <a:solidFill>
            <a:srgbClr val="F698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3"/>
        <p:cNvGrpSpPr/>
        <p:nvPr/>
      </p:nvGrpSpPr>
      <p:grpSpPr>
        <a:xfrm>
          <a:off x="0" y="0"/>
          <a:ext cx="0" cy="0"/>
          <a:chOff x="0" y="0"/>
          <a:chExt cx="0" cy="0"/>
        </a:xfrm>
      </p:grpSpPr>
      <p:sp>
        <p:nvSpPr>
          <p:cNvPr id="44" name="Google Shape;44;p9"/>
          <p:cNvSpPr txBox="1">
            <a:spLocks noGrp="1"/>
          </p:cNvSpPr>
          <p:nvPr>
            <p:ph type="title"/>
          </p:nvPr>
        </p:nvSpPr>
        <p:spPr>
          <a:xfrm>
            <a:off x="2370900" y="1676872"/>
            <a:ext cx="4402200" cy="6951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5" name="Google Shape;45;p9"/>
          <p:cNvSpPr txBox="1">
            <a:spLocks noGrp="1"/>
          </p:cNvSpPr>
          <p:nvPr>
            <p:ph type="subTitle" idx="1"/>
          </p:nvPr>
        </p:nvSpPr>
        <p:spPr>
          <a:xfrm>
            <a:off x="2668500" y="2371998"/>
            <a:ext cx="3807000" cy="135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cxnSp>
        <p:nvCxnSpPr>
          <p:cNvPr id="46" name="Google Shape;46;p9"/>
          <p:cNvCxnSpPr/>
          <p:nvPr/>
        </p:nvCxnSpPr>
        <p:spPr>
          <a:xfrm>
            <a:off x="723900" y="552450"/>
            <a:ext cx="7696200" cy="0"/>
          </a:xfrm>
          <a:prstGeom prst="straightConnector1">
            <a:avLst/>
          </a:prstGeom>
          <a:noFill/>
          <a:ln w="12700" cap="flat" cmpd="sng">
            <a:solidFill>
              <a:srgbClr val="000000"/>
            </a:solidFill>
            <a:prstDash val="solid"/>
            <a:miter lim="800000"/>
            <a:headEnd type="none" w="sm" len="sm"/>
            <a:tailEnd type="none" w="sm" len="sm"/>
          </a:ln>
        </p:spPr>
      </p:cxnSp>
      <p:sp>
        <p:nvSpPr>
          <p:cNvPr id="47" name="Google Shape;47;p9"/>
          <p:cNvSpPr/>
          <p:nvPr/>
        </p:nvSpPr>
        <p:spPr>
          <a:xfrm flipH="1">
            <a:off x="539492" y="704850"/>
            <a:ext cx="45600" cy="3886200"/>
          </a:xfrm>
          <a:prstGeom prst="rect">
            <a:avLst/>
          </a:prstGeom>
          <a:solidFill>
            <a:srgbClr val="F698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8"/>
        <p:cNvGrpSpPr/>
        <p:nvPr/>
      </p:nvGrpSpPr>
      <p:grpSpPr>
        <a:xfrm>
          <a:off x="0" y="0"/>
          <a:ext cx="0" cy="0"/>
          <a:chOff x="0" y="0"/>
          <a:chExt cx="0" cy="0"/>
        </a:xfrm>
      </p:grpSpPr>
      <p:sp>
        <p:nvSpPr>
          <p:cNvPr id="49" name="Google Shape;49;p10"/>
          <p:cNvSpPr txBox="1">
            <a:spLocks noGrp="1"/>
          </p:cNvSpPr>
          <p:nvPr>
            <p:ph type="title"/>
          </p:nvPr>
        </p:nvSpPr>
        <p:spPr>
          <a:xfrm>
            <a:off x="740550" y="1414500"/>
            <a:ext cx="7662900" cy="2314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cxnSp>
        <p:nvCxnSpPr>
          <p:cNvPr id="50" name="Google Shape;50;p10"/>
          <p:cNvCxnSpPr/>
          <p:nvPr/>
        </p:nvCxnSpPr>
        <p:spPr>
          <a:xfrm>
            <a:off x="723900" y="552450"/>
            <a:ext cx="7696200" cy="0"/>
          </a:xfrm>
          <a:prstGeom prst="straightConnector1">
            <a:avLst/>
          </a:prstGeom>
          <a:noFill/>
          <a:ln w="12700" cap="flat" cmpd="sng">
            <a:solidFill>
              <a:srgbClr val="000000"/>
            </a:solidFill>
            <a:prstDash val="solid"/>
            <a:miter lim="800000"/>
            <a:headEnd type="none" w="sm" len="sm"/>
            <a:tailEnd type="none" w="sm" len="sm"/>
          </a:ln>
        </p:spPr>
      </p:cxnSp>
      <p:sp>
        <p:nvSpPr>
          <p:cNvPr id="51" name="Google Shape;51;p10"/>
          <p:cNvSpPr/>
          <p:nvPr/>
        </p:nvSpPr>
        <p:spPr>
          <a:xfrm flipH="1">
            <a:off x="539492" y="704850"/>
            <a:ext cx="45600" cy="3886200"/>
          </a:xfrm>
          <a:prstGeom prst="rect">
            <a:avLst/>
          </a:prstGeom>
          <a:solidFill>
            <a:srgbClr val="F698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2"/>
        <p:cNvGrpSpPr/>
        <p:nvPr/>
      </p:nvGrpSpPr>
      <p:grpSpPr>
        <a:xfrm>
          <a:off x="0" y="0"/>
          <a:ext cx="0" cy="0"/>
          <a:chOff x="0" y="0"/>
          <a:chExt cx="0" cy="0"/>
        </a:xfrm>
      </p:grpSpPr>
      <p:sp>
        <p:nvSpPr>
          <p:cNvPr id="53" name="Google Shape;53;p11"/>
          <p:cNvSpPr txBox="1">
            <a:spLocks noGrp="1"/>
          </p:cNvSpPr>
          <p:nvPr>
            <p:ph type="title" hasCustomPrompt="1"/>
          </p:nvPr>
        </p:nvSpPr>
        <p:spPr>
          <a:xfrm>
            <a:off x="1284000" y="1459475"/>
            <a:ext cx="6576000" cy="15111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6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54" name="Google Shape;54;p11"/>
          <p:cNvSpPr txBox="1">
            <a:spLocks noGrp="1"/>
          </p:cNvSpPr>
          <p:nvPr>
            <p:ph type="subTitle" idx="1"/>
          </p:nvPr>
        </p:nvSpPr>
        <p:spPr>
          <a:xfrm>
            <a:off x="1284000" y="2970625"/>
            <a:ext cx="6576000" cy="7134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cxnSp>
        <p:nvCxnSpPr>
          <p:cNvPr id="55" name="Google Shape;55;p11"/>
          <p:cNvCxnSpPr/>
          <p:nvPr/>
        </p:nvCxnSpPr>
        <p:spPr>
          <a:xfrm>
            <a:off x="723900" y="552450"/>
            <a:ext cx="7696200" cy="0"/>
          </a:xfrm>
          <a:prstGeom prst="straightConnector1">
            <a:avLst/>
          </a:prstGeom>
          <a:noFill/>
          <a:ln w="12700" cap="flat" cmpd="sng">
            <a:solidFill>
              <a:srgbClr val="000000"/>
            </a:solidFill>
            <a:prstDash val="solid"/>
            <a:miter lim="800000"/>
            <a:headEnd type="none" w="sm" len="sm"/>
            <a:tailEnd type="none" w="sm" len="sm"/>
          </a:ln>
        </p:spPr>
      </p:cxnSp>
      <p:sp>
        <p:nvSpPr>
          <p:cNvPr id="56" name="Google Shape;56;p11"/>
          <p:cNvSpPr/>
          <p:nvPr/>
        </p:nvSpPr>
        <p:spPr>
          <a:xfrm flipH="1">
            <a:off x="539492" y="704850"/>
            <a:ext cx="45600" cy="3886200"/>
          </a:xfrm>
          <a:prstGeom prst="rect">
            <a:avLst/>
          </a:prstGeom>
          <a:solidFill>
            <a:srgbClr val="F698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57"/>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5">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Bebas Neue"/>
              <a:buNone/>
              <a:defRPr sz="3000">
                <a:solidFill>
                  <a:schemeClr val="dk1"/>
                </a:solidFill>
                <a:latin typeface="Bebas Neue"/>
                <a:ea typeface="Bebas Neue"/>
                <a:cs typeface="Bebas Neue"/>
                <a:sym typeface="Bebas Neue"/>
              </a:defRPr>
            </a:lvl1pPr>
            <a:lvl2pPr lvl="1" rtl="0">
              <a:spcBef>
                <a:spcPts val="0"/>
              </a:spcBef>
              <a:spcAft>
                <a:spcPts val="0"/>
              </a:spcAft>
              <a:buClr>
                <a:schemeClr val="dk1"/>
              </a:buClr>
              <a:buSzPts val="3000"/>
              <a:buFont typeface="Bebas Neue"/>
              <a:buNone/>
              <a:defRPr sz="3000">
                <a:solidFill>
                  <a:schemeClr val="dk1"/>
                </a:solidFill>
                <a:latin typeface="Bebas Neue"/>
                <a:ea typeface="Bebas Neue"/>
                <a:cs typeface="Bebas Neue"/>
                <a:sym typeface="Bebas Neue"/>
              </a:defRPr>
            </a:lvl2pPr>
            <a:lvl3pPr lvl="2" rtl="0">
              <a:spcBef>
                <a:spcPts val="0"/>
              </a:spcBef>
              <a:spcAft>
                <a:spcPts val="0"/>
              </a:spcAft>
              <a:buClr>
                <a:schemeClr val="dk1"/>
              </a:buClr>
              <a:buSzPts val="3000"/>
              <a:buFont typeface="Bebas Neue"/>
              <a:buNone/>
              <a:defRPr sz="3000">
                <a:solidFill>
                  <a:schemeClr val="dk1"/>
                </a:solidFill>
                <a:latin typeface="Bebas Neue"/>
                <a:ea typeface="Bebas Neue"/>
                <a:cs typeface="Bebas Neue"/>
                <a:sym typeface="Bebas Neue"/>
              </a:defRPr>
            </a:lvl3pPr>
            <a:lvl4pPr lvl="3" rtl="0">
              <a:spcBef>
                <a:spcPts val="0"/>
              </a:spcBef>
              <a:spcAft>
                <a:spcPts val="0"/>
              </a:spcAft>
              <a:buClr>
                <a:schemeClr val="dk1"/>
              </a:buClr>
              <a:buSzPts val="3000"/>
              <a:buFont typeface="Bebas Neue"/>
              <a:buNone/>
              <a:defRPr sz="3000">
                <a:solidFill>
                  <a:schemeClr val="dk1"/>
                </a:solidFill>
                <a:latin typeface="Bebas Neue"/>
                <a:ea typeface="Bebas Neue"/>
                <a:cs typeface="Bebas Neue"/>
                <a:sym typeface="Bebas Neue"/>
              </a:defRPr>
            </a:lvl4pPr>
            <a:lvl5pPr lvl="4" rtl="0">
              <a:spcBef>
                <a:spcPts val="0"/>
              </a:spcBef>
              <a:spcAft>
                <a:spcPts val="0"/>
              </a:spcAft>
              <a:buClr>
                <a:schemeClr val="dk1"/>
              </a:buClr>
              <a:buSzPts val="3000"/>
              <a:buFont typeface="Bebas Neue"/>
              <a:buNone/>
              <a:defRPr sz="3000">
                <a:solidFill>
                  <a:schemeClr val="dk1"/>
                </a:solidFill>
                <a:latin typeface="Bebas Neue"/>
                <a:ea typeface="Bebas Neue"/>
                <a:cs typeface="Bebas Neue"/>
                <a:sym typeface="Bebas Neue"/>
              </a:defRPr>
            </a:lvl5pPr>
            <a:lvl6pPr lvl="5" rtl="0">
              <a:spcBef>
                <a:spcPts val="0"/>
              </a:spcBef>
              <a:spcAft>
                <a:spcPts val="0"/>
              </a:spcAft>
              <a:buClr>
                <a:schemeClr val="dk1"/>
              </a:buClr>
              <a:buSzPts val="3000"/>
              <a:buFont typeface="Bebas Neue"/>
              <a:buNone/>
              <a:defRPr sz="3000">
                <a:solidFill>
                  <a:schemeClr val="dk1"/>
                </a:solidFill>
                <a:latin typeface="Bebas Neue"/>
                <a:ea typeface="Bebas Neue"/>
                <a:cs typeface="Bebas Neue"/>
                <a:sym typeface="Bebas Neue"/>
              </a:defRPr>
            </a:lvl6pPr>
            <a:lvl7pPr lvl="6" rtl="0">
              <a:spcBef>
                <a:spcPts val="0"/>
              </a:spcBef>
              <a:spcAft>
                <a:spcPts val="0"/>
              </a:spcAft>
              <a:buClr>
                <a:schemeClr val="dk1"/>
              </a:buClr>
              <a:buSzPts val="3000"/>
              <a:buFont typeface="Bebas Neue"/>
              <a:buNone/>
              <a:defRPr sz="3000">
                <a:solidFill>
                  <a:schemeClr val="dk1"/>
                </a:solidFill>
                <a:latin typeface="Bebas Neue"/>
                <a:ea typeface="Bebas Neue"/>
                <a:cs typeface="Bebas Neue"/>
                <a:sym typeface="Bebas Neue"/>
              </a:defRPr>
            </a:lvl7pPr>
            <a:lvl8pPr lvl="7" rtl="0">
              <a:spcBef>
                <a:spcPts val="0"/>
              </a:spcBef>
              <a:spcAft>
                <a:spcPts val="0"/>
              </a:spcAft>
              <a:buClr>
                <a:schemeClr val="dk1"/>
              </a:buClr>
              <a:buSzPts val="3000"/>
              <a:buFont typeface="Bebas Neue"/>
              <a:buNone/>
              <a:defRPr sz="3000">
                <a:solidFill>
                  <a:schemeClr val="dk1"/>
                </a:solidFill>
                <a:latin typeface="Bebas Neue"/>
                <a:ea typeface="Bebas Neue"/>
                <a:cs typeface="Bebas Neue"/>
                <a:sym typeface="Bebas Neue"/>
              </a:defRPr>
            </a:lvl8pPr>
            <a:lvl9pPr lvl="8" rtl="0">
              <a:spcBef>
                <a:spcPts val="0"/>
              </a:spcBef>
              <a:spcAft>
                <a:spcPts val="0"/>
              </a:spcAft>
              <a:buClr>
                <a:schemeClr val="dk1"/>
              </a:buClr>
              <a:buSzPts val="3000"/>
              <a:buFont typeface="Bebas Neue"/>
              <a:buNone/>
              <a:defRPr sz="30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1"/>
              </a:buClr>
              <a:buSzPts val="1400"/>
              <a:buFont typeface="Baskervville"/>
              <a:buChar char="●"/>
              <a:defRPr>
                <a:solidFill>
                  <a:schemeClr val="lt1"/>
                </a:solidFill>
                <a:latin typeface="Baskervville"/>
                <a:ea typeface="Baskervville"/>
                <a:cs typeface="Baskervville"/>
                <a:sym typeface="Baskervville"/>
              </a:defRPr>
            </a:lvl1pPr>
            <a:lvl2pPr marL="914400" lvl="1" indent="-317500">
              <a:lnSpc>
                <a:spcPct val="115000"/>
              </a:lnSpc>
              <a:spcBef>
                <a:spcPts val="1600"/>
              </a:spcBef>
              <a:spcAft>
                <a:spcPts val="0"/>
              </a:spcAft>
              <a:buClr>
                <a:schemeClr val="lt1"/>
              </a:buClr>
              <a:buSzPts val="1400"/>
              <a:buFont typeface="Baskervville"/>
              <a:buChar char="○"/>
              <a:defRPr>
                <a:solidFill>
                  <a:schemeClr val="lt1"/>
                </a:solidFill>
                <a:latin typeface="Baskervville"/>
                <a:ea typeface="Baskervville"/>
                <a:cs typeface="Baskervville"/>
                <a:sym typeface="Baskervville"/>
              </a:defRPr>
            </a:lvl2pPr>
            <a:lvl3pPr marL="1371600" lvl="2" indent="-317500">
              <a:lnSpc>
                <a:spcPct val="115000"/>
              </a:lnSpc>
              <a:spcBef>
                <a:spcPts val="1600"/>
              </a:spcBef>
              <a:spcAft>
                <a:spcPts val="0"/>
              </a:spcAft>
              <a:buClr>
                <a:schemeClr val="lt1"/>
              </a:buClr>
              <a:buSzPts val="1400"/>
              <a:buFont typeface="Baskervville"/>
              <a:buChar char="■"/>
              <a:defRPr>
                <a:solidFill>
                  <a:schemeClr val="lt1"/>
                </a:solidFill>
                <a:latin typeface="Baskervville"/>
                <a:ea typeface="Baskervville"/>
                <a:cs typeface="Baskervville"/>
                <a:sym typeface="Baskervville"/>
              </a:defRPr>
            </a:lvl3pPr>
            <a:lvl4pPr marL="1828800" lvl="3" indent="-317500">
              <a:lnSpc>
                <a:spcPct val="115000"/>
              </a:lnSpc>
              <a:spcBef>
                <a:spcPts val="1600"/>
              </a:spcBef>
              <a:spcAft>
                <a:spcPts val="0"/>
              </a:spcAft>
              <a:buClr>
                <a:schemeClr val="lt1"/>
              </a:buClr>
              <a:buSzPts val="1400"/>
              <a:buFont typeface="Baskervville"/>
              <a:buChar char="●"/>
              <a:defRPr>
                <a:solidFill>
                  <a:schemeClr val="lt1"/>
                </a:solidFill>
                <a:latin typeface="Baskervville"/>
                <a:ea typeface="Baskervville"/>
                <a:cs typeface="Baskervville"/>
                <a:sym typeface="Baskervville"/>
              </a:defRPr>
            </a:lvl4pPr>
            <a:lvl5pPr marL="2286000" lvl="4" indent="-317500">
              <a:lnSpc>
                <a:spcPct val="115000"/>
              </a:lnSpc>
              <a:spcBef>
                <a:spcPts val="1600"/>
              </a:spcBef>
              <a:spcAft>
                <a:spcPts val="0"/>
              </a:spcAft>
              <a:buClr>
                <a:schemeClr val="lt1"/>
              </a:buClr>
              <a:buSzPts val="1400"/>
              <a:buFont typeface="Baskervville"/>
              <a:buChar char="○"/>
              <a:defRPr>
                <a:solidFill>
                  <a:schemeClr val="lt1"/>
                </a:solidFill>
                <a:latin typeface="Baskervville"/>
                <a:ea typeface="Baskervville"/>
                <a:cs typeface="Baskervville"/>
                <a:sym typeface="Baskervville"/>
              </a:defRPr>
            </a:lvl5pPr>
            <a:lvl6pPr marL="2743200" lvl="5" indent="-317500">
              <a:lnSpc>
                <a:spcPct val="115000"/>
              </a:lnSpc>
              <a:spcBef>
                <a:spcPts val="1600"/>
              </a:spcBef>
              <a:spcAft>
                <a:spcPts val="0"/>
              </a:spcAft>
              <a:buClr>
                <a:schemeClr val="lt1"/>
              </a:buClr>
              <a:buSzPts val="1400"/>
              <a:buFont typeface="Baskervville"/>
              <a:buChar char="■"/>
              <a:defRPr>
                <a:solidFill>
                  <a:schemeClr val="lt1"/>
                </a:solidFill>
                <a:latin typeface="Baskervville"/>
                <a:ea typeface="Baskervville"/>
                <a:cs typeface="Baskervville"/>
                <a:sym typeface="Baskervville"/>
              </a:defRPr>
            </a:lvl6pPr>
            <a:lvl7pPr marL="3200400" lvl="6" indent="-317500">
              <a:lnSpc>
                <a:spcPct val="115000"/>
              </a:lnSpc>
              <a:spcBef>
                <a:spcPts val="1600"/>
              </a:spcBef>
              <a:spcAft>
                <a:spcPts val="0"/>
              </a:spcAft>
              <a:buClr>
                <a:schemeClr val="lt1"/>
              </a:buClr>
              <a:buSzPts val="1400"/>
              <a:buFont typeface="Baskervville"/>
              <a:buChar char="●"/>
              <a:defRPr>
                <a:solidFill>
                  <a:schemeClr val="lt1"/>
                </a:solidFill>
                <a:latin typeface="Baskervville"/>
                <a:ea typeface="Baskervville"/>
                <a:cs typeface="Baskervville"/>
                <a:sym typeface="Baskervville"/>
              </a:defRPr>
            </a:lvl7pPr>
            <a:lvl8pPr marL="3657600" lvl="7" indent="-317500">
              <a:lnSpc>
                <a:spcPct val="115000"/>
              </a:lnSpc>
              <a:spcBef>
                <a:spcPts val="1600"/>
              </a:spcBef>
              <a:spcAft>
                <a:spcPts val="0"/>
              </a:spcAft>
              <a:buClr>
                <a:schemeClr val="lt1"/>
              </a:buClr>
              <a:buSzPts val="1400"/>
              <a:buFont typeface="Baskervville"/>
              <a:buChar char="○"/>
              <a:defRPr>
                <a:solidFill>
                  <a:schemeClr val="lt1"/>
                </a:solidFill>
                <a:latin typeface="Baskervville"/>
                <a:ea typeface="Baskervville"/>
                <a:cs typeface="Baskervville"/>
                <a:sym typeface="Baskervville"/>
              </a:defRPr>
            </a:lvl8pPr>
            <a:lvl9pPr marL="4114800" lvl="8" indent="-317500">
              <a:lnSpc>
                <a:spcPct val="115000"/>
              </a:lnSpc>
              <a:spcBef>
                <a:spcPts val="1600"/>
              </a:spcBef>
              <a:spcAft>
                <a:spcPts val="1600"/>
              </a:spcAft>
              <a:buClr>
                <a:schemeClr val="lt1"/>
              </a:buClr>
              <a:buSzPts val="1400"/>
              <a:buFont typeface="Baskervville"/>
              <a:buChar char="■"/>
              <a:defRPr>
                <a:solidFill>
                  <a:schemeClr val="lt1"/>
                </a:solidFill>
                <a:latin typeface="Baskervville"/>
                <a:ea typeface="Baskervville"/>
                <a:cs typeface="Baskervville"/>
                <a:sym typeface="Baskervville"/>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3"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7.jpg"/><Relationship Id="rId5" Type="http://schemas.openxmlformats.org/officeDocument/2006/relationships/image" Target="../media/image6.jfif"/><Relationship Id="rId4" Type="http://schemas.openxmlformats.org/officeDocument/2006/relationships/image" Target="../media/image5.jfi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9"/>
        <p:cNvGrpSpPr/>
        <p:nvPr/>
      </p:nvGrpSpPr>
      <p:grpSpPr>
        <a:xfrm>
          <a:off x="0" y="0"/>
          <a:ext cx="0" cy="0"/>
          <a:chOff x="0" y="0"/>
          <a:chExt cx="0" cy="0"/>
        </a:xfrm>
      </p:grpSpPr>
      <p:pic>
        <p:nvPicPr>
          <p:cNvPr id="110" name="Google Shape;110;p22"/>
          <p:cNvPicPr preferRelativeResize="0"/>
          <p:nvPr/>
        </p:nvPicPr>
        <p:blipFill>
          <a:blip r:embed="rId4"/>
          <a:srcRect t="10355" b="10355"/>
          <a:stretch/>
        </p:blipFill>
        <p:spPr>
          <a:xfrm>
            <a:off x="723899" y="2571750"/>
            <a:ext cx="7703155" cy="2152651"/>
          </a:xfrm>
          <a:prstGeom prst="rect">
            <a:avLst/>
          </a:prstGeom>
          <a:noFill/>
          <a:ln>
            <a:noFill/>
          </a:ln>
        </p:spPr>
      </p:pic>
      <p:sp>
        <p:nvSpPr>
          <p:cNvPr id="111" name="Google Shape;111;p22"/>
          <p:cNvSpPr/>
          <p:nvPr/>
        </p:nvSpPr>
        <p:spPr>
          <a:xfrm>
            <a:off x="927765" y="2705101"/>
            <a:ext cx="7281600" cy="1885800"/>
          </a:xfrm>
          <a:prstGeom prst="rect">
            <a:avLst/>
          </a:prstGeom>
          <a:noFill/>
          <a:ln w="12700" cap="flat" cmpd="sng">
            <a:solidFill>
              <a:srgbClr val="EFE7E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00"/>
              </a:solidFill>
              <a:latin typeface="Calibri"/>
              <a:ea typeface="Calibri"/>
              <a:cs typeface="Calibri"/>
              <a:sym typeface="Calibri"/>
            </a:endParaRPr>
          </a:p>
        </p:txBody>
      </p:sp>
      <p:sp>
        <p:nvSpPr>
          <p:cNvPr id="112" name="Google Shape;112;p22"/>
          <p:cNvSpPr txBox="1">
            <a:spLocks noGrp="1"/>
          </p:cNvSpPr>
          <p:nvPr>
            <p:ph type="ctrTitle"/>
          </p:nvPr>
        </p:nvSpPr>
        <p:spPr>
          <a:xfrm>
            <a:off x="726450" y="622013"/>
            <a:ext cx="3830400" cy="1958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lt1"/>
              </a:buClr>
              <a:buSzPts val="1100"/>
              <a:buFont typeface="Arial"/>
              <a:buNone/>
            </a:pPr>
            <a:r>
              <a:rPr lang="es-MX" sz="4000" dirty="0"/>
              <a:t>Los caminos del acompañante</a:t>
            </a:r>
            <a:endParaRPr sz="4000" dirty="0"/>
          </a:p>
        </p:txBody>
      </p:sp>
      <p:sp>
        <p:nvSpPr>
          <p:cNvPr id="113" name="Google Shape;113;p22"/>
          <p:cNvSpPr txBox="1">
            <a:spLocks noGrp="1"/>
          </p:cNvSpPr>
          <p:nvPr>
            <p:ph type="subTitle" idx="1"/>
          </p:nvPr>
        </p:nvSpPr>
        <p:spPr>
          <a:xfrm>
            <a:off x="4689986" y="1439181"/>
            <a:ext cx="3185653" cy="607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b="1" dirty="0"/>
              <a:t>El Camino de la Mision</a:t>
            </a:r>
          </a:p>
          <a:p>
            <a:pPr marL="0" indent="0" algn="just"/>
            <a:endParaRPr lang="es-ES" sz="1800" i="1" dirty="0">
              <a:effectLst/>
              <a:latin typeface="Garamond" panose="02020404030301010803" pitchFamily="18" charset="0"/>
              <a:ea typeface="Times New Roman" panose="02020603050405020304" pitchFamily="18" charset="0"/>
              <a:cs typeface="Garamond" panose="02020404030301010803" pitchFamily="18" charset="0"/>
            </a:endParaRPr>
          </a:p>
          <a:p>
            <a:pPr marL="0" indent="0" algn="just"/>
            <a:r>
              <a:rPr lang="es-ES" sz="1800" i="1" dirty="0">
                <a:effectLst/>
                <a:latin typeface="Garamond" panose="02020404030301010803" pitchFamily="18" charset="0"/>
                <a:ea typeface="Times New Roman" panose="02020603050405020304" pitchFamily="18" charset="0"/>
                <a:cs typeface="Garamond" panose="02020404030301010803" pitchFamily="18" charset="0"/>
              </a:rPr>
              <a:t>Los acompañantes reclutan personas para que vivan como integrantes</a:t>
            </a:r>
            <a:endParaRPr lang="es-MX"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lgn="l" rtl="0">
              <a:spcBef>
                <a:spcPts val="0"/>
              </a:spcBef>
              <a:spcAft>
                <a:spcPts val="0"/>
              </a:spcAft>
              <a:buNone/>
            </a:pPr>
            <a:endParaRPr sz="2400" b="1" dirty="0"/>
          </a:p>
        </p:txBody>
      </p:sp>
      <p:sp>
        <p:nvSpPr>
          <p:cNvPr id="114" name="Google Shape;114;p22"/>
          <p:cNvSpPr/>
          <p:nvPr/>
        </p:nvSpPr>
        <p:spPr>
          <a:xfrm flipH="1">
            <a:off x="4206330" y="758827"/>
            <a:ext cx="51900" cy="1628700"/>
          </a:xfrm>
          <a:prstGeom prst="rect">
            <a:avLst/>
          </a:prstGeom>
          <a:solidFill>
            <a:srgbClr val="F698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00"/>
              </a:solidFill>
              <a:latin typeface="Calibri"/>
              <a:ea typeface="Calibri"/>
              <a:cs typeface="Calibri"/>
              <a:sym typeface="Calibri"/>
            </a:endParaRPr>
          </a:p>
        </p:txBody>
      </p:sp>
      <p:sp>
        <p:nvSpPr>
          <p:cNvPr id="115" name="Google Shape;115;p22"/>
          <p:cNvSpPr txBox="1"/>
          <p:nvPr/>
        </p:nvSpPr>
        <p:spPr>
          <a:xfrm>
            <a:off x="3059429" y="4794250"/>
            <a:ext cx="3086100" cy="3492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rgbClr val="000000"/>
              </a:buClr>
              <a:buSzPts val="1100"/>
              <a:buFont typeface="Arial"/>
              <a:buNone/>
            </a:pPr>
            <a:r>
              <a:rPr lang="en" sz="1100" b="0" i="0" u="none" strike="noStrike" cap="none">
                <a:solidFill>
                  <a:schemeClr val="lt1"/>
                </a:solidFill>
                <a:latin typeface="Baskervville"/>
                <a:ea typeface="Baskervville"/>
                <a:cs typeface="Baskervville"/>
                <a:sym typeface="Baskervville"/>
              </a:rPr>
              <a:t>Newspaper Journalist</a:t>
            </a:r>
            <a:endParaRPr>
              <a:solidFill>
                <a:schemeClr val="lt1"/>
              </a:solidFill>
            </a:endParaRPr>
          </a:p>
        </p:txBody>
      </p:sp>
      <p:sp>
        <p:nvSpPr>
          <p:cNvPr id="116" name="Google Shape;116;p22"/>
          <p:cNvSpPr txBox="1"/>
          <p:nvPr/>
        </p:nvSpPr>
        <p:spPr>
          <a:xfrm>
            <a:off x="5610275" y="3725100"/>
            <a:ext cx="2605800" cy="661200"/>
          </a:xfrm>
          <a:prstGeom prst="rect">
            <a:avLst/>
          </a:prstGeom>
          <a:solidFill>
            <a:schemeClr val="dk2"/>
          </a:solidFill>
          <a:ln>
            <a:noFill/>
          </a:ln>
        </p:spPr>
        <p:txBody>
          <a:bodyPr spcFirstLastPara="1" wrap="square" lIns="91425" tIns="45700" rIns="91425" bIns="0" anchor="ctr" anchorCtr="0">
            <a:noAutofit/>
          </a:bodyPr>
          <a:lstStyle/>
          <a:p>
            <a:pPr marL="0" marR="0" lvl="0" indent="0" algn="ctr" rtl="0">
              <a:lnSpc>
                <a:spcPct val="90000"/>
              </a:lnSpc>
              <a:spcBef>
                <a:spcPts val="0"/>
              </a:spcBef>
              <a:spcAft>
                <a:spcPts val="0"/>
              </a:spcAft>
              <a:buClr>
                <a:srgbClr val="F6987E"/>
              </a:buClr>
              <a:buSzPts val="6000"/>
              <a:buFont typeface="Bebas Neue"/>
              <a:buNone/>
            </a:pPr>
            <a:r>
              <a:rPr lang="en" sz="4000" dirty="0">
                <a:solidFill>
                  <a:srgbClr val="F6987E"/>
                </a:solidFill>
                <a:latin typeface="Bebas Neue"/>
                <a:ea typeface="Bebas Neue"/>
                <a:cs typeface="Bebas Neue"/>
                <a:sym typeface="Bebas Neue"/>
              </a:rPr>
              <a:t>Bill mowry</a:t>
            </a:r>
            <a:endParaRPr sz="4000" b="0" i="0" u="none" strike="noStrike" cap="none" dirty="0">
              <a:solidFill>
                <a:srgbClr val="F6987E"/>
              </a:solidFill>
              <a:latin typeface="Bebas Neue"/>
              <a:ea typeface="Bebas Neue"/>
              <a:cs typeface="Bebas Neue"/>
              <a:sym typeface="Bebas Neue"/>
            </a:endParaRPr>
          </a:p>
        </p:txBody>
      </p:sp>
      <p:sp>
        <p:nvSpPr>
          <p:cNvPr id="117" name="Google Shape;117;p22"/>
          <p:cNvSpPr txBox="1"/>
          <p:nvPr/>
        </p:nvSpPr>
        <p:spPr>
          <a:xfrm>
            <a:off x="693421" y="223982"/>
            <a:ext cx="3086100" cy="288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1100"/>
              <a:buFont typeface="Arial"/>
              <a:buNone/>
            </a:pPr>
            <a:r>
              <a:rPr lang="en" sz="1100" b="0" i="0" u="none" strike="noStrike" cap="none" dirty="0">
                <a:solidFill>
                  <a:srgbClr val="000000"/>
                </a:solidFill>
                <a:latin typeface="Baskervville"/>
                <a:ea typeface="Baskervville"/>
                <a:cs typeface="Baskervville"/>
                <a:sym typeface="Baskervville"/>
              </a:rPr>
              <a:t>26 October 2022</a:t>
            </a:r>
            <a:endParaRPr dirty="0"/>
          </a:p>
        </p:txBody>
      </p:sp>
      <p:sp>
        <p:nvSpPr>
          <p:cNvPr id="118" name="Google Shape;118;p22"/>
          <p:cNvSpPr txBox="1"/>
          <p:nvPr/>
        </p:nvSpPr>
        <p:spPr>
          <a:xfrm>
            <a:off x="5349239" y="223982"/>
            <a:ext cx="3086100" cy="2886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1100"/>
              <a:buFont typeface="Arial"/>
              <a:buNone/>
            </a:pPr>
            <a:r>
              <a:rPr lang="es-MX" sz="1100" dirty="0">
                <a:latin typeface="Baskervville"/>
                <a:ea typeface="Baskervville"/>
                <a:cs typeface="Baskervville"/>
                <a:sym typeface="Baskervville"/>
              </a:rPr>
              <a:t>C</a:t>
            </a:r>
            <a:r>
              <a:rPr lang="en" sz="1100" dirty="0">
                <a:latin typeface="Baskervville"/>
                <a:ea typeface="Baskervville"/>
                <a:cs typeface="Baskervville"/>
                <a:sym typeface="Baskervville"/>
              </a:rPr>
              <a:t>apitulo 10 Pag.107</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4"/>
          <p:cNvSpPr txBox="1">
            <a:spLocks noGrp="1"/>
          </p:cNvSpPr>
          <p:nvPr>
            <p:ph type="title" idx="15"/>
          </p:nvPr>
        </p:nvSpPr>
        <p:spPr>
          <a:xfrm>
            <a:off x="724075" y="625509"/>
            <a:ext cx="7704000" cy="474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MX" dirty="0"/>
              <a:t>Herramientas del acompañante</a:t>
            </a:r>
            <a:endParaRPr b="0" dirty="0"/>
          </a:p>
        </p:txBody>
      </p:sp>
      <p:sp>
        <p:nvSpPr>
          <p:cNvPr id="147" name="Google Shape;147;p24"/>
          <p:cNvSpPr txBox="1"/>
          <p:nvPr/>
        </p:nvSpPr>
        <p:spPr>
          <a:xfrm>
            <a:off x="693421" y="223982"/>
            <a:ext cx="3086100" cy="288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1100"/>
              <a:buFont typeface="Arial"/>
              <a:buNone/>
            </a:pPr>
            <a:r>
              <a:rPr lang="en" sz="1100" b="0" i="0" u="none" strike="noStrike" cap="none" dirty="0">
                <a:solidFill>
                  <a:srgbClr val="000000"/>
                </a:solidFill>
                <a:latin typeface="Baskervville"/>
                <a:ea typeface="Baskervville"/>
                <a:cs typeface="Baskervville"/>
                <a:sym typeface="Baskervville"/>
              </a:rPr>
              <a:t>26 October 2022</a:t>
            </a:r>
            <a:endParaRPr dirty="0"/>
          </a:p>
        </p:txBody>
      </p:sp>
      <p:sp>
        <p:nvSpPr>
          <p:cNvPr id="148" name="Google Shape;148;p24"/>
          <p:cNvSpPr txBox="1"/>
          <p:nvPr/>
        </p:nvSpPr>
        <p:spPr>
          <a:xfrm>
            <a:off x="5349239" y="223982"/>
            <a:ext cx="3086100" cy="2886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1100"/>
              <a:buFont typeface="Arial"/>
              <a:buNone/>
            </a:pPr>
            <a:r>
              <a:rPr lang="es-MX" sz="1100" dirty="0">
                <a:latin typeface="Baskervville"/>
                <a:ea typeface="Baskervville"/>
                <a:cs typeface="Baskervville"/>
                <a:sym typeface="Baskervville"/>
              </a:rPr>
              <a:t>Capitulo 10 Pag 116 y 120</a:t>
            </a:r>
            <a:endParaRPr lang="es-MX" sz="1100" dirty="0">
              <a:latin typeface="Baskervville"/>
            </a:endParaRPr>
          </a:p>
        </p:txBody>
      </p:sp>
      <p:graphicFrame>
        <p:nvGraphicFramePr>
          <p:cNvPr id="3" name="Diagrama 2">
            <a:extLst>
              <a:ext uri="{FF2B5EF4-FFF2-40B4-BE49-F238E27FC236}">
                <a16:creationId xmlns:a16="http://schemas.microsoft.com/office/drawing/2014/main" xmlns="" id="{C0D8CD4D-6A27-4534-EFC8-BFF8AF3271EB}"/>
              </a:ext>
            </a:extLst>
          </p:cNvPr>
          <p:cNvGraphicFramePr/>
          <p:nvPr>
            <p:extLst>
              <p:ext uri="{D42A27DB-BD31-4B8C-83A1-F6EECF244321}">
                <p14:modId xmlns:p14="http://schemas.microsoft.com/office/powerpoint/2010/main" val="1179935194"/>
              </p:ext>
            </p:extLst>
          </p:nvPr>
        </p:nvGraphicFramePr>
        <p:xfrm>
          <a:off x="604435" y="1379348"/>
          <a:ext cx="3967565" cy="35401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a 3">
            <a:extLst>
              <a:ext uri="{FF2B5EF4-FFF2-40B4-BE49-F238E27FC236}">
                <a16:creationId xmlns:a16="http://schemas.microsoft.com/office/drawing/2014/main" xmlns="" id="{B8C3D7CE-1A86-A314-0621-4C8C642EF286}"/>
              </a:ext>
            </a:extLst>
          </p:cNvPr>
          <p:cNvGraphicFramePr/>
          <p:nvPr>
            <p:extLst>
              <p:ext uri="{D42A27DB-BD31-4B8C-83A1-F6EECF244321}">
                <p14:modId xmlns:p14="http://schemas.microsoft.com/office/powerpoint/2010/main" val="2025665500"/>
              </p:ext>
            </p:extLst>
          </p:nvPr>
        </p:nvGraphicFramePr>
        <p:xfrm>
          <a:off x="4980123" y="1379348"/>
          <a:ext cx="3967565" cy="354017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317450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8"/>
        <p:cNvGrpSpPr/>
        <p:nvPr/>
      </p:nvGrpSpPr>
      <p:grpSpPr>
        <a:xfrm>
          <a:off x="0" y="0"/>
          <a:ext cx="0" cy="0"/>
          <a:chOff x="0" y="0"/>
          <a:chExt cx="0" cy="0"/>
        </a:xfrm>
      </p:grpSpPr>
      <p:pic>
        <p:nvPicPr>
          <p:cNvPr id="219" name="Google Shape;219;p29"/>
          <p:cNvPicPr preferRelativeResize="0"/>
          <p:nvPr/>
        </p:nvPicPr>
        <p:blipFill>
          <a:blip r:embed="rId4"/>
          <a:srcRect l="21547" r="21547"/>
          <a:stretch/>
        </p:blipFill>
        <p:spPr>
          <a:xfrm>
            <a:off x="5104798" y="700472"/>
            <a:ext cx="2572185" cy="1841194"/>
          </a:xfrm>
          <a:prstGeom prst="rect">
            <a:avLst/>
          </a:prstGeom>
          <a:noFill/>
          <a:ln>
            <a:noFill/>
          </a:ln>
        </p:spPr>
      </p:pic>
      <p:sp>
        <p:nvSpPr>
          <p:cNvPr id="220" name="Google Shape;220;p29"/>
          <p:cNvSpPr/>
          <p:nvPr/>
        </p:nvSpPr>
        <p:spPr>
          <a:xfrm>
            <a:off x="5292671" y="829160"/>
            <a:ext cx="2177512" cy="1596325"/>
          </a:xfrm>
          <a:prstGeom prst="rect">
            <a:avLst/>
          </a:prstGeom>
          <a:noFill/>
          <a:ln w="12700" cap="flat" cmpd="sng">
            <a:solidFill>
              <a:srgbClr val="EFE7E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00"/>
              </a:solidFill>
              <a:latin typeface="Calibri"/>
              <a:ea typeface="Calibri"/>
              <a:cs typeface="Calibri"/>
              <a:sym typeface="Calibri"/>
            </a:endParaRPr>
          </a:p>
        </p:txBody>
      </p:sp>
      <p:sp>
        <p:nvSpPr>
          <p:cNvPr id="221" name="Google Shape;221;p29"/>
          <p:cNvSpPr txBox="1">
            <a:spLocks noGrp="1"/>
          </p:cNvSpPr>
          <p:nvPr>
            <p:ph type="title"/>
          </p:nvPr>
        </p:nvSpPr>
        <p:spPr>
          <a:xfrm>
            <a:off x="808111" y="744140"/>
            <a:ext cx="3495539" cy="929677"/>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Se habilitaran 4 salas </a:t>
            </a:r>
            <a:br>
              <a:rPr lang="en" dirty="0"/>
            </a:br>
            <a:r>
              <a:rPr lang="en" sz="2000" dirty="0"/>
              <a:t>para discutir las siguientes preguntas </a:t>
            </a:r>
            <a:endParaRPr sz="2000" dirty="0"/>
          </a:p>
        </p:txBody>
      </p:sp>
      <p:sp>
        <p:nvSpPr>
          <p:cNvPr id="223" name="Google Shape;223;p29"/>
          <p:cNvSpPr txBox="1">
            <a:spLocks noGrp="1"/>
          </p:cNvSpPr>
          <p:nvPr>
            <p:ph type="subTitle" idx="1"/>
          </p:nvPr>
        </p:nvSpPr>
        <p:spPr>
          <a:xfrm>
            <a:off x="720000" y="1797804"/>
            <a:ext cx="3315300" cy="312171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lt1"/>
              </a:buClr>
              <a:buSzPts val="1600"/>
              <a:buFont typeface="Arial"/>
              <a:buNone/>
            </a:pPr>
            <a:r>
              <a:rPr lang="en" b="1" dirty="0"/>
              <a:t>Sala 1:Moderador Hno. Julio Ibarra</a:t>
            </a:r>
          </a:p>
          <a:p>
            <a:pPr marL="342900" marR="12820" indent="-342900" algn="just">
              <a:buFont typeface="+mj-lt"/>
              <a:buAutoNum type="arabicPeriod"/>
            </a:pPr>
            <a:r>
              <a:rPr lang="es-MX" sz="1400" dirty="0">
                <a:latin typeface="+mn-lt"/>
              </a:rPr>
              <a:t>Por qué crees que la mayor parte del crecimiento eclesiástico llega a través del «desplazamiento» y no de la conversión?</a:t>
            </a:r>
          </a:p>
          <a:p>
            <a:pPr marL="342900" indent="-342900" algn="just">
              <a:buFont typeface="+mj-lt"/>
              <a:buAutoNum type="arabicPeriod"/>
            </a:pPr>
            <a:r>
              <a:rPr lang="es-MX" sz="1400" dirty="0">
                <a:latin typeface="+mn-lt"/>
              </a:rPr>
              <a:t>¿Cómo describirías el crecimiento de tu iglesia?</a:t>
            </a:r>
          </a:p>
          <a:p>
            <a:pPr marL="0" lvl="0" indent="0" algn="l" rtl="0">
              <a:spcBef>
                <a:spcPts val="0"/>
              </a:spcBef>
              <a:spcAft>
                <a:spcPts val="0"/>
              </a:spcAft>
              <a:buClr>
                <a:schemeClr val="lt1"/>
              </a:buClr>
              <a:buSzPts val="1600"/>
              <a:buFont typeface="Arial"/>
              <a:buNone/>
            </a:pPr>
            <a:endParaRPr lang="en" dirty="0"/>
          </a:p>
          <a:p>
            <a:pPr marL="0" lvl="0" indent="0" algn="l" rtl="0">
              <a:spcBef>
                <a:spcPts val="0"/>
              </a:spcBef>
              <a:spcAft>
                <a:spcPts val="0"/>
              </a:spcAft>
              <a:buClr>
                <a:schemeClr val="lt1"/>
              </a:buClr>
              <a:buSzPts val="1600"/>
              <a:buFont typeface="Arial"/>
              <a:buNone/>
            </a:pPr>
            <a:r>
              <a:rPr lang="en" b="1" dirty="0"/>
              <a:t>Sala 2:Moderador Hna Lucia Glz</a:t>
            </a:r>
          </a:p>
          <a:p>
            <a:pPr marL="342900" marR="16160" indent="-342900">
              <a:buFont typeface="+mj-lt"/>
              <a:buAutoNum type="arabicPeriod"/>
            </a:pPr>
            <a:r>
              <a:rPr lang="es-MX" sz="1400" dirty="0">
                <a:latin typeface="+mn-lt"/>
              </a:rPr>
              <a:t>Qué descubriste acerca del ejemplo de Jesús del ministerio del integrante (preguntas 1–2)?</a:t>
            </a:r>
          </a:p>
          <a:p>
            <a:pPr marL="342900" indent="-342900">
              <a:buFont typeface="+mj-lt"/>
              <a:buAutoNum type="arabicPeriod"/>
            </a:pPr>
            <a:r>
              <a:rPr lang="es-MX" sz="1400" dirty="0">
                <a:latin typeface="+mn-lt"/>
              </a:rPr>
              <a:t>¿Cómo describirías el interés de Jesús por los perdidos?</a:t>
            </a:r>
            <a:endParaRPr dirty="0"/>
          </a:p>
        </p:txBody>
      </p:sp>
      <p:sp>
        <p:nvSpPr>
          <p:cNvPr id="224" name="Google Shape;224;p29"/>
          <p:cNvSpPr txBox="1"/>
          <p:nvPr/>
        </p:nvSpPr>
        <p:spPr>
          <a:xfrm>
            <a:off x="693421" y="223982"/>
            <a:ext cx="3086100" cy="288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1100"/>
              <a:buFont typeface="Arial"/>
              <a:buNone/>
            </a:pPr>
            <a:r>
              <a:rPr lang="en" sz="1100" b="0" i="0" u="none" strike="noStrike" cap="none" dirty="0">
                <a:solidFill>
                  <a:srgbClr val="000000"/>
                </a:solidFill>
                <a:latin typeface="Baskervville"/>
                <a:ea typeface="Baskervville"/>
                <a:cs typeface="Baskervville"/>
                <a:sym typeface="Baskervville"/>
              </a:rPr>
              <a:t>26 October 2022</a:t>
            </a:r>
            <a:endParaRPr dirty="0"/>
          </a:p>
        </p:txBody>
      </p:sp>
      <p:sp>
        <p:nvSpPr>
          <p:cNvPr id="225" name="Google Shape;225;p29"/>
          <p:cNvSpPr txBox="1"/>
          <p:nvPr/>
        </p:nvSpPr>
        <p:spPr>
          <a:xfrm>
            <a:off x="5349239" y="223982"/>
            <a:ext cx="3086100" cy="288600"/>
          </a:xfrm>
          <a:prstGeom prst="rect">
            <a:avLst/>
          </a:prstGeom>
          <a:noFill/>
          <a:ln>
            <a:noFill/>
          </a:ln>
        </p:spPr>
        <p:txBody>
          <a:bodyPr spcFirstLastPara="1" wrap="square" lIns="91425" tIns="45700" rIns="91425" bIns="45700" anchor="t" anchorCtr="0">
            <a:noAutofit/>
          </a:bodyPr>
          <a:lstStyle/>
          <a:p>
            <a:pPr algn="r">
              <a:lnSpc>
                <a:spcPct val="90000"/>
              </a:lnSpc>
              <a:buSzPts val="1100"/>
            </a:pPr>
            <a:r>
              <a:rPr lang="es-MX" sz="1400" dirty="0">
                <a:latin typeface="Baskervville"/>
                <a:ea typeface="Baskervville"/>
                <a:cs typeface="Baskervville"/>
                <a:sym typeface="Baskervville"/>
              </a:rPr>
              <a:t>Capitulo 10</a:t>
            </a:r>
            <a:endParaRPr lang="es-MX" sz="1400" dirty="0"/>
          </a:p>
        </p:txBody>
      </p:sp>
      <p:sp>
        <p:nvSpPr>
          <p:cNvPr id="2" name="Google Shape;223;p29">
            <a:extLst>
              <a:ext uri="{FF2B5EF4-FFF2-40B4-BE49-F238E27FC236}">
                <a16:creationId xmlns:a16="http://schemas.microsoft.com/office/drawing/2014/main" xmlns="" id="{7889617A-2F4B-CC7B-96A8-3378F5028AEB}"/>
              </a:ext>
            </a:extLst>
          </p:cNvPr>
          <p:cNvSpPr txBox="1">
            <a:spLocks/>
          </p:cNvSpPr>
          <p:nvPr/>
        </p:nvSpPr>
        <p:spPr>
          <a:xfrm>
            <a:off x="5104798" y="2495239"/>
            <a:ext cx="3315300" cy="174821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90000"/>
              </a:lnSpc>
              <a:spcBef>
                <a:spcPts val="0"/>
              </a:spcBef>
              <a:spcAft>
                <a:spcPts val="0"/>
              </a:spcAft>
              <a:buClr>
                <a:schemeClr val="lt1"/>
              </a:buClr>
              <a:buSzPts val="1400"/>
              <a:buFont typeface="Baskervville"/>
              <a:buNone/>
              <a:defRPr sz="1600" b="0" i="0" u="none" strike="noStrike" cap="none">
                <a:solidFill>
                  <a:schemeClr val="lt1"/>
                </a:solidFill>
                <a:latin typeface="Baskervville"/>
                <a:ea typeface="Baskervville"/>
                <a:cs typeface="Baskervville"/>
                <a:sym typeface="Baskervville"/>
              </a:defRPr>
            </a:lvl1pPr>
            <a:lvl2pPr marL="914400" marR="0" lvl="1" indent="-317500" algn="r"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2pPr>
            <a:lvl3pPr marL="1371600" marR="0" lvl="2" indent="-317500" algn="r"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3pPr>
            <a:lvl4pPr marL="1828800" marR="0" lvl="3" indent="-317500" algn="r"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4pPr>
            <a:lvl5pPr marL="2286000" marR="0" lvl="4" indent="-317500" algn="r"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5pPr>
            <a:lvl6pPr marL="2743200" marR="0" lvl="5" indent="-317500" algn="r"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6pPr>
            <a:lvl7pPr marL="3200400" marR="0" lvl="6" indent="-317500" algn="r"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7pPr>
            <a:lvl8pPr marL="3657600" marR="0" lvl="7" indent="-317500" algn="r"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8pPr>
            <a:lvl9pPr marL="4114800" marR="0" lvl="8" indent="-317500" algn="r"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9pPr>
          </a:lstStyle>
          <a:p>
            <a:pPr marL="0" indent="0">
              <a:buSzPts val="1600"/>
              <a:buFont typeface="Arial"/>
              <a:buNone/>
            </a:pPr>
            <a:r>
              <a:rPr lang="es-MX" b="1" dirty="0"/>
              <a:t>Sala 3:Moderador Hno. Oscar Téllez</a:t>
            </a:r>
          </a:p>
          <a:p>
            <a:pPr marL="342900" indent="-342900">
              <a:buSzPts val="1600"/>
              <a:buFont typeface="+mj-lt"/>
              <a:buAutoNum type="arabicPeriod"/>
            </a:pPr>
            <a:r>
              <a:rPr lang="es-MX" sz="1400" dirty="0">
                <a:latin typeface="+mn-lt"/>
              </a:rPr>
              <a:t>Cómo demostraron el apóstol Pablo y la iglesia primitiva el poder del ministerio del integrante </a:t>
            </a:r>
          </a:p>
          <a:p>
            <a:pPr marL="342900" indent="-342900">
              <a:buSzPts val="1600"/>
              <a:buFont typeface="+mj-lt"/>
              <a:buAutoNum type="arabicPeriod"/>
            </a:pPr>
            <a:r>
              <a:rPr lang="es-MX" sz="1400" dirty="0">
                <a:latin typeface="+mn-lt"/>
              </a:rPr>
              <a:t>.Cómo es este ministerio similar o distinto a nuestros métodos tradicionales de evangelización?</a:t>
            </a:r>
          </a:p>
          <a:p>
            <a:pPr marL="0" indent="0">
              <a:buSzPts val="1600"/>
              <a:buFont typeface="Arial"/>
              <a:buNone/>
            </a:pPr>
            <a:r>
              <a:rPr lang="es-MX" b="1" dirty="0"/>
              <a:t>Sala 4:Moderador Hna. Noemi Peña</a:t>
            </a:r>
          </a:p>
          <a:p>
            <a:pPr marL="342900" indent="-342900">
              <a:buSzPts val="1600"/>
              <a:buFont typeface="+mj-lt"/>
              <a:buAutoNum type="arabicPeriod"/>
            </a:pPr>
            <a:r>
              <a:rPr lang="es-MX" sz="1400" dirty="0">
                <a:latin typeface="+mn-lt"/>
              </a:rPr>
              <a:t>¿Cómo podrías hacer crecer tu círculo de influencia?</a:t>
            </a:r>
          </a:p>
          <a:p>
            <a:pPr marL="342900" indent="-342900">
              <a:buSzPts val="1600"/>
              <a:buFont typeface="+mj-lt"/>
              <a:buAutoNum type="arabicPeriod"/>
            </a:pPr>
            <a:r>
              <a:rPr lang="es-MX" sz="1400" dirty="0">
                <a:latin typeface="+mn-lt"/>
              </a:rPr>
              <a:t>.Es una verdad nueva o familiar para ti pensar en la evangelización como un proceso?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pic>
        <p:nvPicPr>
          <p:cNvPr id="219" name="Google Shape;219;p29"/>
          <p:cNvPicPr preferRelativeResize="0"/>
          <p:nvPr/>
        </p:nvPicPr>
        <p:blipFill>
          <a:blip r:embed="rId3"/>
          <a:srcRect t="14210" b="14210"/>
          <a:stretch/>
        </p:blipFill>
        <p:spPr>
          <a:xfrm>
            <a:off x="5104798" y="568636"/>
            <a:ext cx="3016314" cy="2306300"/>
          </a:xfrm>
          <a:prstGeom prst="rect">
            <a:avLst/>
          </a:prstGeom>
          <a:noFill/>
          <a:ln>
            <a:noFill/>
          </a:ln>
        </p:spPr>
      </p:pic>
      <p:sp>
        <p:nvSpPr>
          <p:cNvPr id="220" name="Google Shape;220;p29"/>
          <p:cNvSpPr/>
          <p:nvPr/>
        </p:nvSpPr>
        <p:spPr>
          <a:xfrm>
            <a:off x="5292671" y="829160"/>
            <a:ext cx="2177512" cy="1596325"/>
          </a:xfrm>
          <a:prstGeom prst="rect">
            <a:avLst/>
          </a:prstGeom>
          <a:noFill/>
          <a:ln w="12700" cap="flat" cmpd="sng">
            <a:solidFill>
              <a:srgbClr val="EFE7E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00"/>
              </a:solidFill>
              <a:latin typeface="Calibri"/>
              <a:ea typeface="Calibri"/>
              <a:cs typeface="Calibri"/>
              <a:sym typeface="Calibri"/>
            </a:endParaRPr>
          </a:p>
        </p:txBody>
      </p:sp>
      <p:sp>
        <p:nvSpPr>
          <p:cNvPr id="221" name="Google Shape;221;p29"/>
          <p:cNvSpPr txBox="1">
            <a:spLocks noGrp="1"/>
          </p:cNvSpPr>
          <p:nvPr>
            <p:ph type="title"/>
          </p:nvPr>
        </p:nvSpPr>
        <p:spPr>
          <a:xfrm>
            <a:off x="808111" y="744140"/>
            <a:ext cx="3495539" cy="929677"/>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MX" dirty="0"/>
              <a:t>M</a:t>
            </a:r>
            <a:r>
              <a:rPr lang="en" dirty="0"/>
              <a:t>i Compromiso de Ser un acompañante</a:t>
            </a:r>
            <a:endParaRPr sz="2000" dirty="0"/>
          </a:p>
        </p:txBody>
      </p:sp>
      <p:sp>
        <p:nvSpPr>
          <p:cNvPr id="223" name="Google Shape;223;p29"/>
          <p:cNvSpPr txBox="1">
            <a:spLocks noGrp="1"/>
          </p:cNvSpPr>
          <p:nvPr>
            <p:ph type="subTitle" idx="1"/>
          </p:nvPr>
        </p:nvSpPr>
        <p:spPr>
          <a:xfrm>
            <a:off x="720000" y="1797804"/>
            <a:ext cx="3315300" cy="3121714"/>
          </a:xfrm>
          <a:prstGeom prst="rect">
            <a:avLst/>
          </a:prstGeom>
        </p:spPr>
        <p:txBody>
          <a:bodyPr spcFirstLastPara="1" wrap="square" lIns="91425" tIns="91425" rIns="91425" bIns="91425" anchor="t" anchorCtr="0">
            <a:noAutofit/>
          </a:bodyPr>
          <a:lstStyle/>
          <a:p>
            <a:pPr marL="0" marR="45085" indent="0">
              <a:lnSpc>
                <a:spcPts val="1660"/>
              </a:lnSpc>
              <a:spcAft>
                <a:spcPts val="800"/>
              </a:spcAft>
            </a:pPr>
            <a:r>
              <a:rPr lang="es-ES" sz="1800" dirty="0">
                <a:effectLst/>
                <a:latin typeface="Garamond" panose="02020404030301010803" pitchFamily="18" charset="0"/>
                <a:ea typeface="Times New Roman" panose="02020603050405020304" pitchFamily="18" charset="0"/>
                <a:cs typeface="Garamond" panose="02020404030301010803" pitchFamily="18" charset="0"/>
              </a:rPr>
              <a:t>Dios está en busca de </a:t>
            </a:r>
            <a:r>
              <a:rPr lang="es-ES" sz="1800" i="1" dirty="0">
                <a:effectLst/>
                <a:latin typeface="Garamond" panose="02020404030301010803" pitchFamily="18" charset="0"/>
                <a:ea typeface="Times New Roman" panose="02020603050405020304" pitchFamily="18" charset="0"/>
                <a:cs typeface="Garamond" panose="02020404030301010803" pitchFamily="18" charset="0"/>
              </a:rPr>
              <a:t>amateurs </a:t>
            </a:r>
            <a:r>
              <a:rPr lang="es-ES" sz="1800" dirty="0">
                <a:effectLst/>
                <a:latin typeface="Garamond" panose="02020404030301010803" pitchFamily="18" charset="0"/>
                <a:ea typeface="Times New Roman" panose="02020603050405020304" pitchFamily="18" charset="0"/>
                <a:cs typeface="Garamond" panose="02020404030301010803" pitchFamily="18" charset="0"/>
              </a:rPr>
              <a:t>del ministerio: hombres </a:t>
            </a:r>
            <a:r>
              <a:rPr lang="es-ES" sz="1800" dirty="0">
                <a:effectLst/>
                <a:latin typeface="Arial" panose="020B0604020202020204" pitchFamily="34" charset="0"/>
                <a:ea typeface="Times New Roman" panose="02020603050405020304" pitchFamily="18" charset="0"/>
                <a:cs typeface="Times New Roman" panose="02020603050405020304" pitchFamily="18" charset="0"/>
              </a:rPr>
              <a:t>x </a:t>
            </a:r>
            <a:r>
              <a:rPr lang="es-ES" sz="1800" dirty="0">
                <a:effectLst/>
                <a:latin typeface="Garamond" panose="02020404030301010803" pitchFamily="18" charset="0"/>
                <a:ea typeface="Times New Roman" panose="02020603050405020304" pitchFamily="18" charset="0"/>
                <a:cs typeface="Garamond" panose="02020404030301010803" pitchFamily="18" charset="0"/>
              </a:rPr>
              <a:t>mujeres con una obsesión admirable por amarlo y servirle en la gran comisión. </a:t>
            </a:r>
          </a:p>
          <a:p>
            <a:pPr marL="0" marR="45085" indent="0">
              <a:lnSpc>
                <a:spcPts val="1660"/>
              </a:lnSpc>
              <a:spcAft>
                <a:spcPts val="800"/>
              </a:spcAft>
            </a:pPr>
            <a:r>
              <a:rPr lang="es-ES" sz="1800" dirty="0">
                <a:effectLst/>
                <a:latin typeface="Garamond" panose="02020404030301010803" pitchFamily="18" charset="0"/>
                <a:ea typeface="Times New Roman" panose="02020603050405020304" pitchFamily="18" charset="0"/>
                <a:cs typeface="Garamond" panose="02020404030301010803" pitchFamily="18" charset="0"/>
              </a:rPr>
              <a:t>Los acompañantes hacen discípu­los por la pura alegría de conocer a Cristo. Lo hacen por pasión, con excelencia y en el esplendor de lo ordinario.</a:t>
            </a:r>
            <a:r>
              <a:rPr lang="es-MX" sz="1400" dirty="0">
                <a:latin typeface="+mn-lt"/>
              </a:rPr>
              <a:t>?</a:t>
            </a:r>
            <a:endParaRPr dirty="0"/>
          </a:p>
        </p:txBody>
      </p:sp>
      <p:sp>
        <p:nvSpPr>
          <p:cNvPr id="224" name="Google Shape;224;p29"/>
          <p:cNvSpPr txBox="1"/>
          <p:nvPr/>
        </p:nvSpPr>
        <p:spPr>
          <a:xfrm>
            <a:off x="693421" y="223982"/>
            <a:ext cx="3086100" cy="288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1100"/>
              <a:buFont typeface="Arial"/>
              <a:buNone/>
            </a:pPr>
            <a:r>
              <a:rPr lang="en" sz="1100" b="0" i="0" u="none" strike="noStrike" cap="none" dirty="0">
                <a:solidFill>
                  <a:srgbClr val="000000"/>
                </a:solidFill>
                <a:latin typeface="Baskervville"/>
                <a:ea typeface="Baskervville"/>
                <a:cs typeface="Baskervville"/>
                <a:sym typeface="Baskervville"/>
              </a:rPr>
              <a:t>26 October 2022</a:t>
            </a:r>
            <a:endParaRPr dirty="0"/>
          </a:p>
        </p:txBody>
      </p:sp>
      <p:sp>
        <p:nvSpPr>
          <p:cNvPr id="225" name="Google Shape;225;p29"/>
          <p:cNvSpPr txBox="1"/>
          <p:nvPr/>
        </p:nvSpPr>
        <p:spPr>
          <a:xfrm>
            <a:off x="5349239" y="223982"/>
            <a:ext cx="3086100" cy="288600"/>
          </a:xfrm>
          <a:prstGeom prst="rect">
            <a:avLst/>
          </a:prstGeom>
          <a:noFill/>
          <a:ln>
            <a:noFill/>
          </a:ln>
        </p:spPr>
        <p:txBody>
          <a:bodyPr spcFirstLastPara="1" wrap="square" lIns="91425" tIns="45700" rIns="91425" bIns="45700" anchor="t" anchorCtr="0">
            <a:noAutofit/>
          </a:bodyPr>
          <a:lstStyle/>
          <a:p>
            <a:pPr algn="r">
              <a:lnSpc>
                <a:spcPct val="90000"/>
              </a:lnSpc>
              <a:buSzPts val="1100"/>
            </a:pPr>
            <a:r>
              <a:rPr lang="es-MX" sz="1400" dirty="0">
                <a:latin typeface="Baskervville"/>
                <a:ea typeface="Baskervville"/>
                <a:cs typeface="Baskervville"/>
                <a:sym typeface="Baskervville"/>
              </a:rPr>
              <a:t>Capitulo 10 Pag 121</a:t>
            </a:r>
            <a:endParaRPr lang="es-MX" sz="1400" dirty="0"/>
          </a:p>
        </p:txBody>
      </p:sp>
      <p:sp>
        <p:nvSpPr>
          <p:cNvPr id="2" name="Google Shape;223;p29">
            <a:extLst>
              <a:ext uri="{FF2B5EF4-FFF2-40B4-BE49-F238E27FC236}">
                <a16:creationId xmlns:a16="http://schemas.microsoft.com/office/drawing/2014/main" xmlns="" id="{7889617A-2F4B-CC7B-96A8-3378F5028AEB}"/>
              </a:ext>
            </a:extLst>
          </p:cNvPr>
          <p:cNvSpPr txBox="1">
            <a:spLocks/>
          </p:cNvSpPr>
          <p:nvPr/>
        </p:nvSpPr>
        <p:spPr>
          <a:xfrm>
            <a:off x="5120039" y="2946531"/>
            <a:ext cx="3315300" cy="151390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90000"/>
              </a:lnSpc>
              <a:spcBef>
                <a:spcPts val="0"/>
              </a:spcBef>
              <a:spcAft>
                <a:spcPts val="0"/>
              </a:spcAft>
              <a:buClr>
                <a:schemeClr val="lt1"/>
              </a:buClr>
              <a:buSzPts val="1400"/>
              <a:buFont typeface="Baskervville"/>
              <a:buNone/>
              <a:defRPr sz="1600" b="0" i="0" u="none" strike="noStrike" cap="none">
                <a:solidFill>
                  <a:schemeClr val="lt1"/>
                </a:solidFill>
                <a:latin typeface="Baskervville"/>
                <a:ea typeface="Baskervville"/>
                <a:cs typeface="Baskervville"/>
                <a:sym typeface="Baskervville"/>
              </a:defRPr>
            </a:lvl1pPr>
            <a:lvl2pPr marL="914400" marR="0" lvl="1" indent="-317500" algn="r"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2pPr>
            <a:lvl3pPr marL="1371600" marR="0" lvl="2" indent="-317500" algn="r"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3pPr>
            <a:lvl4pPr marL="1828800" marR="0" lvl="3" indent="-317500" algn="r"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4pPr>
            <a:lvl5pPr marL="2286000" marR="0" lvl="4" indent="-317500" algn="r"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5pPr>
            <a:lvl6pPr marL="2743200" marR="0" lvl="5" indent="-317500" algn="r"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6pPr>
            <a:lvl7pPr marL="3200400" marR="0" lvl="6" indent="-317500" algn="r"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7pPr>
            <a:lvl8pPr marL="3657600" marR="0" lvl="7" indent="-317500" algn="r"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8pPr>
            <a:lvl9pPr marL="4114800" marR="0" lvl="8" indent="-317500" algn="r"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9pPr>
          </a:lstStyle>
          <a:p>
            <a:pPr marL="0" marR="45085" indent="0">
              <a:lnSpc>
                <a:spcPts val="1655"/>
              </a:lnSpc>
              <a:spcAft>
                <a:spcPts val="2065"/>
              </a:spcAft>
            </a:pPr>
            <a:r>
              <a:rPr lang="es-ES" sz="1800" dirty="0">
                <a:effectLst/>
                <a:latin typeface="Garamond" panose="02020404030301010803" pitchFamily="18" charset="0"/>
                <a:ea typeface="Times New Roman" panose="02020603050405020304" pitchFamily="18" charset="0"/>
                <a:cs typeface="Garamond" panose="02020404030301010803" pitchFamily="18" charset="0"/>
              </a:rPr>
              <a:t>Los acompañantes trabajan en el silencio: en las rutinas diarias, en las conversacio­nes y en las relaciones de la vida diaria. Este es el lugar donde Dios está obrando. «Vayan</a:t>
            </a:r>
            <a:endParaRPr lang="es-MX"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7921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2"/>
        <p:cNvGrpSpPr/>
        <p:nvPr/>
      </p:nvGrpSpPr>
      <p:grpSpPr>
        <a:xfrm>
          <a:off x="0" y="0"/>
          <a:ext cx="0" cy="0"/>
          <a:chOff x="0" y="0"/>
          <a:chExt cx="0" cy="0"/>
        </a:xfrm>
      </p:grpSpPr>
      <p:pic>
        <p:nvPicPr>
          <p:cNvPr id="5" name="Imagen 4">
            <a:extLst>
              <a:ext uri="{FF2B5EF4-FFF2-40B4-BE49-F238E27FC236}">
                <a16:creationId xmlns:a16="http://schemas.microsoft.com/office/drawing/2014/main" xmlns="" id="{6FF8591A-5A12-239A-BE38-E7F1ECFEDE74}"/>
              </a:ext>
            </a:extLst>
          </p:cNvPr>
          <p:cNvPicPr>
            <a:picLocks noChangeAspect="1"/>
          </p:cNvPicPr>
          <p:nvPr/>
        </p:nvPicPr>
        <p:blipFill>
          <a:blip r:embed="rId4"/>
          <a:stretch>
            <a:fillRect/>
          </a:stretch>
        </p:blipFill>
        <p:spPr>
          <a:xfrm>
            <a:off x="4666060" y="1058925"/>
            <a:ext cx="4377167" cy="3532125"/>
          </a:xfrm>
          <a:prstGeom prst="rect">
            <a:avLst/>
          </a:prstGeom>
        </p:spPr>
      </p:pic>
      <p:sp>
        <p:nvSpPr>
          <p:cNvPr id="123" name="Google Shape;123;p23"/>
          <p:cNvSpPr txBox="1">
            <a:spLocks noGrp="1"/>
          </p:cNvSpPr>
          <p:nvPr>
            <p:ph type="title"/>
          </p:nvPr>
        </p:nvSpPr>
        <p:spPr>
          <a:xfrm>
            <a:off x="724075" y="625509"/>
            <a:ext cx="7704000" cy="474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MX" dirty="0"/>
              <a:t>Breve repaso</a:t>
            </a:r>
            <a:endParaRPr dirty="0"/>
          </a:p>
        </p:txBody>
      </p:sp>
      <p:cxnSp>
        <p:nvCxnSpPr>
          <p:cNvPr id="125" name="Google Shape;125;p23"/>
          <p:cNvCxnSpPr/>
          <p:nvPr/>
        </p:nvCxnSpPr>
        <p:spPr>
          <a:xfrm>
            <a:off x="723900" y="552450"/>
            <a:ext cx="7696200" cy="0"/>
          </a:xfrm>
          <a:prstGeom prst="straightConnector1">
            <a:avLst/>
          </a:prstGeom>
          <a:noFill/>
          <a:ln w="12700" cap="flat" cmpd="sng">
            <a:solidFill>
              <a:srgbClr val="000000"/>
            </a:solidFill>
            <a:prstDash val="solid"/>
            <a:miter lim="800000"/>
            <a:headEnd type="none" w="sm" len="sm"/>
            <a:tailEnd type="none" w="sm" len="sm"/>
          </a:ln>
        </p:spPr>
      </p:cxnSp>
      <p:sp>
        <p:nvSpPr>
          <p:cNvPr id="127" name="Google Shape;127;p23"/>
          <p:cNvSpPr txBox="1"/>
          <p:nvPr/>
        </p:nvSpPr>
        <p:spPr>
          <a:xfrm>
            <a:off x="693421" y="223982"/>
            <a:ext cx="3086100" cy="288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1100"/>
              <a:buFont typeface="Arial"/>
              <a:buNone/>
            </a:pPr>
            <a:r>
              <a:rPr lang="en" sz="1100" b="0" i="0" u="none" strike="noStrike" cap="none">
                <a:solidFill>
                  <a:srgbClr val="000000"/>
                </a:solidFill>
                <a:latin typeface="Baskervville"/>
                <a:ea typeface="Baskervville"/>
                <a:cs typeface="Baskervville"/>
                <a:sym typeface="Baskervville"/>
              </a:rPr>
              <a:t>26 October 2021</a:t>
            </a:r>
            <a:endParaRPr/>
          </a:p>
        </p:txBody>
      </p:sp>
      <p:sp>
        <p:nvSpPr>
          <p:cNvPr id="128" name="Google Shape;128;p23"/>
          <p:cNvSpPr txBox="1"/>
          <p:nvPr/>
        </p:nvSpPr>
        <p:spPr>
          <a:xfrm>
            <a:off x="5349239" y="223982"/>
            <a:ext cx="3086100" cy="2886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1100"/>
              <a:buFont typeface="Arial"/>
              <a:buNone/>
            </a:pPr>
            <a:r>
              <a:rPr lang="es-MX" sz="1100" dirty="0">
                <a:latin typeface="Baskervville"/>
                <a:ea typeface="Baskervville"/>
                <a:cs typeface="Baskervville"/>
                <a:sym typeface="Baskervville"/>
              </a:rPr>
              <a:t>Capitulo 10 </a:t>
            </a:r>
            <a:r>
              <a:rPr lang="en" sz="1100" dirty="0">
                <a:latin typeface="Baskervville"/>
                <a:ea typeface="Baskervville"/>
                <a:cs typeface="Baskervville"/>
                <a:sym typeface="Baskervville"/>
              </a:rPr>
              <a:t>Pag.107</a:t>
            </a:r>
            <a:endParaRPr lang="es-MX" sz="1100" dirty="0"/>
          </a:p>
        </p:txBody>
      </p:sp>
      <p:sp>
        <p:nvSpPr>
          <p:cNvPr id="3" name="Marcador de texto 2">
            <a:extLst>
              <a:ext uri="{FF2B5EF4-FFF2-40B4-BE49-F238E27FC236}">
                <a16:creationId xmlns:a16="http://schemas.microsoft.com/office/drawing/2014/main" xmlns="" id="{D241CC20-452C-1950-DC84-DDF92A1978E9}"/>
              </a:ext>
            </a:extLst>
          </p:cNvPr>
          <p:cNvSpPr>
            <a:spLocks noGrp="1"/>
          </p:cNvSpPr>
          <p:nvPr>
            <p:ph type="body" idx="1"/>
          </p:nvPr>
        </p:nvSpPr>
        <p:spPr>
          <a:xfrm>
            <a:off x="572429" y="1058924"/>
            <a:ext cx="3999571" cy="903690"/>
          </a:xfrm>
          <a:ln w="12700">
            <a:solidFill>
              <a:schemeClr val="tx1"/>
            </a:solidFill>
          </a:ln>
        </p:spPr>
        <p:txBody>
          <a:bodyPr/>
          <a:lstStyle/>
          <a:p>
            <a:pPr marL="0" indent="0">
              <a:buNone/>
            </a:pPr>
            <a:r>
              <a:rPr lang="es-MX" sz="1600" b="1" dirty="0"/>
              <a:t>El Blanco. </a:t>
            </a:r>
            <a:r>
              <a:rPr lang="es-MX" sz="1600" dirty="0"/>
              <a:t>el retrato del nuevo testamento de un discípulo llega a ser el objetivo que se persigue al hacer discípulos.</a:t>
            </a:r>
            <a:r>
              <a:rPr lang="es-MX" sz="1600" dirty="0">
                <a:latin typeface="Baskervville"/>
                <a:ea typeface="Baskervville"/>
                <a:cs typeface="Baskervville"/>
                <a:sym typeface="Baskervville"/>
              </a:rPr>
              <a:t> </a:t>
            </a:r>
            <a:endParaRPr lang="es-MX" sz="1600" dirty="0"/>
          </a:p>
        </p:txBody>
      </p:sp>
      <p:cxnSp>
        <p:nvCxnSpPr>
          <p:cNvPr id="7" name="Conector recto de flecha 6">
            <a:extLst>
              <a:ext uri="{FF2B5EF4-FFF2-40B4-BE49-F238E27FC236}">
                <a16:creationId xmlns:a16="http://schemas.microsoft.com/office/drawing/2014/main" xmlns="" id="{4345E955-C4B0-A297-7D9E-96DA29B5B8D6}"/>
              </a:ext>
            </a:extLst>
          </p:cNvPr>
          <p:cNvCxnSpPr>
            <a:stCxn id="3" idx="3"/>
          </p:cNvCxnSpPr>
          <p:nvPr/>
        </p:nvCxnSpPr>
        <p:spPr>
          <a:xfrm>
            <a:off x="4572000" y="1510769"/>
            <a:ext cx="2232000" cy="1834597"/>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sp>
        <p:nvSpPr>
          <p:cNvPr id="8" name="Marcador de texto 2">
            <a:extLst>
              <a:ext uri="{FF2B5EF4-FFF2-40B4-BE49-F238E27FC236}">
                <a16:creationId xmlns:a16="http://schemas.microsoft.com/office/drawing/2014/main" xmlns="" id="{67BC069A-9580-7255-AF51-C3A1711709C0}"/>
              </a:ext>
            </a:extLst>
          </p:cNvPr>
          <p:cNvSpPr txBox="1">
            <a:spLocks/>
          </p:cNvSpPr>
          <p:nvPr/>
        </p:nvSpPr>
        <p:spPr>
          <a:xfrm>
            <a:off x="591013" y="2073681"/>
            <a:ext cx="3999571" cy="903690"/>
          </a:xfrm>
          <a:prstGeom prst="rect">
            <a:avLst/>
          </a:prstGeom>
          <a:noFill/>
          <a:ln w="12700">
            <a:solidFill>
              <a:schemeClr val="tx1"/>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800"/>
              </a:spcBef>
              <a:spcAft>
                <a:spcPts val="0"/>
              </a:spcAft>
              <a:buClr>
                <a:schemeClr val="lt1"/>
              </a:buClr>
              <a:buSzPts val="1200"/>
              <a:buFont typeface="Baskervville"/>
              <a:buAutoNum type="arabicPeriod"/>
              <a:defRPr sz="1200" b="0" i="0" u="none" strike="noStrike" cap="none">
                <a:solidFill>
                  <a:srgbClr val="434343"/>
                </a:solidFill>
                <a:latin typeface="Baskervville"/>
                <a:ea typeface="Baskervville"/>
                <a:cs typeface="Baskervville"/>
                <a:sym typeface="Baskervville"/>
              </a:defRPr>
            </a:lvl1pPr>
            <a:lvl2pPr marL="914400" marR="0" lvl="1" indent="-304800" algn="l" rtl="0">
              <a:lnSpc>
                <a:spcPct val="115000"/>
              </a:lnSpc>
              <a:spcBef>
                <a:spcPts val="0"/>
              </a:spcBef>
              <a:spcAft>
                <a:spcPts val="0"/>
              </a:spcAft>
              <a:buClr>
                <a:srgbClr val="250E0B"/>
              </a:buClr>
              <a:buSzPts val="1200"/>
              <a:buFont typeface="Roboto Condensed Light"/>
              <a:buAutoNum type="alphaLcPeriod"/>
              <a:defRPr sz="1400" b="0" i="0" u="none" strike="noStrike" cap="none">
                <a:solidFill>
                  <a:srgbClr val="434343"/>
                </a:solidFill>
                <a:latin typeface="Baskervville"/>
                <a:ea typeface="Baskervville"/>
                <a:cs typeface="Baskervville"/>
                <a:sym typeface="Baskervville"/>
              </a:defRPr>
            </a:lvl2pPr>
            <a:lvl3pPr marL="1371600" marR="0" lvl="2" indent="-304800" algn="l" rtl="0">
              <a:lnSpc>
                <a:spcPct val="115000"/>
              </a:lnSpc>
              <a:spcBef>
                <a:spcPts val="0"/>
              </a:spcBef>
              <a:spcAft>
                <a:spcPts val="0"/>
              </a:spcAft>
              <a:buClr>
                <a:srgbClr val="250E0B"/>
              </a:buClr>
              <a:buSzPts val="1200"/>
              <a:buFont typeface="Roboto Condensed Light"/>
              <a:buAutoNum type="romanLcPeriod"/>
              <a:defRPr sz="1400" b="0" i="0" u="none" strike="noStrike" cap="none">
                <a:solidFill>
                  <a:srgbClr val="434343"/>
                </a:solidFill>
                <a:latin typeface="Baskervville"/>
                <a:ea typeface="Baskervville"/>
                <a:cs typeface="Baskervville"/>
                <a:sym typeface="Baskervville"/>
              </a:defRPr>
            </a:lvl3pPr>
            <a:lvl4pPr marL="1828800" marR="0" lvl="3" indent="-304800" algn="l" rtl="0">
              <a:lnSpc>
                <a:spcPct val="115000"/>
              </a:lnSpc>
              <a:spcBef>
                <a:spcPts val="0"/>
              </a:spcBef>
              <a:spcAft>
                <a:spcPts val="0"/>
              </a:spcAft>
              <a:buClr>
                <a:srgbClr val="250E0B"/>
              </a:buClr>
              <a:buSzPts val="1200"/>
              <a:buFont typeface="Roboto Condensed Light"/>
              <a:buAutoNum type="arabicPeriod"/>
              <a:defRPr sz="1400" b="0" i="0" u="none" strike="noStrike" cap="none">
                <a:solidFill>
                  <a:srgbClr val="434343"/>
                </a:solidFill>
                <a:latin typeface="Baskervville"/>
                <a:ea typeface="Baskervville"/>
                <a:cs typeface="Baskervville"/>
                <a:sym typeface="Baskervville"/>
              </a:defRPr>
            </a:lvl4pPr>
            <a:lvl5pPr marL="2286000" marR="0" lvl="4" indent="-304800" algn="l" rtl="0">
              <a:lnSpc>
                <a:spcPct val="115000"/>
              </a:lnSpc>
              <a:spcBef>
                <a:spcPts val="0"/>
              </a:spcBef>
              <a:spcAft>
                <a:spcPts val="0"/>
              </a:spcAft>
              <a:buClr>
                <a:srgbClr val="250E0B"/>
              </a:buClr>
              <a:buSzPts val="1200"/>
              <a:buFont typeface="Roboto Condensed Light"/>
              <a:buAutoNum type="alphaLcPeriod"/>
              <a:defRPr sz="1400" b="0" i="0" u="none" strike="noStrike" cap="none">
                <a:solidFill>
                  <a:srgbClr val="434343"/>
                </a:solidFill>
                <a:latin typeface="Baskervville"/>
                <a:ea typeface="Baskervville"/>
                <a:cs typeface="Baskervville"/>
                <a:sym typeface="Baskervville"/>
              </a:defRPr>
            </a:lvl5pPr>
            <a:lvl6pPr marL="2743200" marR="0" lvl="5" indent="-304800" algn="l" rtl="0">
              <a:lnSpc>
                <a:spcPct val="115000"/>
              </a:lnSpc>
              <a:spcBef>
                <a:spcPts val="0"/>
              </a:spcBef>
              <a:spcAft>
                <a:spcPts val="0"/>
              </a:spcAft>
              <a:buClr>
                <a:srgbClr val="250E0B"/>
              </a:buClr>
              <a:buSzPts val="1200"/>
              <a:buFont typeface="Roboto Condensed Light"/>
              <a:buAutoNum type="romanLcPeriod"/>
              <a:defRPr sz="1400" b="0" i="0" u="none" strike="noStrike" cap="none">
                <a:solidFill>
                  <a:srgbClr val="434343"/>
                </a:solidFill>
                <a:latin typeface="Baskervville"/>
                <a:ea typeface="Baskervville"/>
                <a:cs typeface="Baskervville"/>
                <a:sym typeface="Baskervville"/>
              </a:defRPr>
            </a:lvl6pPr>
            <a:lvl7pPr marL="3200400" marR="0" lvl="6" indent="-304800" algn="l" rtl="0">
              <a:lnSpc>
                <a:spcPct val="115000"/>
              </a:lnSpc>
              <a:spcBef>
                <a:spcPts val="0"/>
              </a:spcBef>
              <a:spcAft>
                <a:spcPts val="0"/>
              </a:spcAft>
              <a:buClr>
                <a:srgbClr val="250E0B"/>
              </a:buClr>
              <a:buSzPts val="1200"/>
              <a:buFont typeface="Roboto Condensed Light"/>
              <a:buAutoNum type="arabicPeriod"/>
              <a:defRPr sz="1400" b="0" i="0" u="none" strike="noStrike" cap="none">
                <a:solidFill>
                  <a:srgbClr val="434343"/>
                </a:solidFill>
                <a:latin typeface="Baskervville"/>
                <a:ea typeface="Baskervville"/>
                <a:cs typeface="Baskervville"/>
                <a:sym typeface="Baskervville"/>
              </a:defRPr>
            </a:lvl7pPr>
            <a:lvl8pPr marL="3657600" marR="0" lvl="7" indent="-304800" algn="l" rtl="0">
              <a:lnSpc>
                <a:spcPct val="115000"/>
              </a:lnSpc>
              <a:spcBef>
                <a:spcPts val="0"/>
              </a:spcBef>
              <a:spcAft>
                <a:spcPts val="0"/>
              </a:spcAft>
              <a:buClr>
                <a:srgbClr val="250E0B"/>
              </a:buClr>
              <a:buSzPts val="1200"/>
              <a:buFont typeface="Roboto Condensed Light"/>
              <a:buAutoNum type="alphaLcPeriod"/>
              <a:defRPr sz="1400" b="0" i="0" u="none" strike="noStrike" cap="none">
                <a:solidFill>
                  <a:srgbClr val="434343"/>
                </a:solidFill>
                <a:latin typeface="Baskervville"/>
                <a:ea typeface="Baskervville"/>
                <a:cs typeface="Baskervville"/>
                <a:sym typeface="Baskervville"/>
              </a:defRPr>
            </a:lvl8pPr>
            <a:lvl9pPr marL="4114800" marR="0" lvl="8" indent="-304800" algn="l" rtl="0">
              <a:lnSpc>
                <a:spcPct val="115000"/>
              </a:lnSpc>
              <a:spcBef>
                <a:spcPts val="0"/>
              </a:spcBef>
              <a:spcAft>
                <a:spcPts val="0"/>
              </a:spcAft>
              <a:buClr>
                <a:srgbClr val="250E0B"/>
              </a:buClr>
              <a:buSzPts val="1200"/>
              <a:buFont typeface="Roboto Condensed Light"/>
              <a:buAutoNum type="romanLcPeriod"/>
              <a:defRPr sz="1400" b="0" i="0" u="none" strike="noStrike" cap="none">
                <a:solidFill>
                  <a:srgbClr val="434343"/>
                </a:solidFill>
                <a:latin typeface="Baskervville"/>
                <a:ea typeface="Baskervville"/>
                <a:cs typeface="Baskervville"/>
                <a:sym typeface="Baskervville"/>
              </a:defRPr>
            </a:lvl9pPr>
          </a:lstStyle>
          <a:p>
            <a:pPr marL="0" indent="0">
              <a:buFont typeface="Baskervville"/>
              <a:buNone/>
            </a:pPr>
            <a:r>
              <a:rPr lang="es-MX" sz="1600" b="1" dirty="0"/>
              <a:t>R La R </a:t>
            </a:r>
            <a:r>
              <a:rPr lang="es-MX" sz="1600" dirty="0"/>
              <a:t>representa las relaciones. Una Relación con Dios y una relación con las personas a las que </a:t>
            </a:r>
            <a:r>
              <a:rPr lang="es-MX" sz="1600" dirty="0" err="1"/>
              <a:t>discipulamos</a:t>
            </a:r>
            <a:endParaRPr lang="es-MX" sz="1600" dirty="0"/>
          </a:p>
        </p:txBody>
      </p:sp>
      <p:sp>
        <p:nvSpPr>
          <p:cNvPr id="9" name="Marcador de texto 2">
            <a:extLst>
              <a:ext uri="{FF2B5EF4-FFF2-40B4-BE49-F238E27FC236}">
                <a16:creationId xmlns:a16="http://schemas.microsoft.com/office/drawing/2014/main" xmlns="" id="{C55790DB-D481-94DA-8A91-2A2C24972A68}"/>
              </a:ext>
            </a:extLst>
          </p:cNvPr>
          <p:cNvSpPr txBox="1">
            <a:spLocks/>
          </p:cNvSpPr>
          <p:nvPr/>
        </p:nvSpPr>
        <p:spPr>
          <a:xfrm>
            <a:off x="587299" y="3110741"/>
            <a:ext cx="3999571" cy="903690"/>
          </a:xfrm>
          <a:prstGeom prst="rect">
            <a:avLst/>
          </a:prstGeom>
          <a:noFill/>
          <a:ln w="12700">
            <a:solidFill>
              <a:schemeClr val="tx1"/>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800"/>
              </a:spcBef>
              <a:spcAft>
                <a:spcPts val="0"/>
              </a:spcAft>
              <a:buClr>
                <a:schemeClr val="lt1"/>
              </a:buClr>
              <a:buSzPts val="1200"/>
              <a:buFont typeface="Baskervville"/>
              <a:buAutoNum type="arabicPeriod"/>
              <a:defRPr sz="1200" b="0" i="0" u="none" strike="noStrike" cap="none">
                <a:solidFill>
                  <a:srgbClr val="434343"/>
                </a:solidFill>
                <a:latin typeface="Baskervville"/>
                <a:ea typeface="Baskervville"/>
                <a:cs typeface="Baskervville"/>
                <a:sym typeface="Baskervville"/>
              </a:defRPr>
            </a:lvl1pPr>
            <a:lvl2pPr marL="914400" marR="0" lvl="1" indent="-304800" algn="l" rtl="0">
              <a:lnSpc>
                <a:spcPct val="115000"/>
              </a:lnSpc>
              <a:spcBef>
                <a:spcPts val="0"/>
              </a:spcBef>
              <a:spcAft>
                <a:spcPts val="0"/>
              </a:spcAft>
              <a:buClr>
                <a:srgbClr val="250E0B"/>
              </a:buClr>
              <a:buSzPts val="1200"/>
              <a:buFont typeface="Roboto Condensed Light"/>
              <a:buAutoNum type="alphaLcPeriod"/>
              <a:defRPr sz="1400" b="0" i="0" u="none" strike="noStrike" cap="none">
                <a:solidFill>
                  <a:srgbClr val="434343"/>
                </a:solidFill>
                <a:latin typeface="Baskervville"/>
                <a:ea typeface="Baskervville"/>
                <a:cs typeface="Baskervville"/>
                <a:sym typeface="Baskervville"/>
              </a:defRPr>
            </a:lvl2pPr>
            <a:lvl3pPr marL="1371600" marR="0" lvl="2" indent="-304800" algn="l" rtl="0">
              <a:lnSpc>
                <a:spcPct val="115000"/>
              </a:lnSpc>
              <a:spcBef>
                <a:spcPts val="0"/>
              </a:spcBef>
              <a:spcAft>
                <a:spcPts val="0"/>
              </a:spcAft>
              <a:buClr>
                <a:srgbClr val="250E0B"/>
              </a:buClr>
              <a:buSzPts val="1200"/>
              <a:buFont typeface="Roboto Condensed Light"/>
              <a:buAutoNum type="romanLcPeriod"/>
              <a:defRPr sz="1400" b="0" i="0" u="none" strike="noStrike" cap="none">
                <a:solidFill>
                  <a:srgbClr val="434343"/>
                </a:solidFill>
                <a:latin typeface="Baskervville"/>
                <a:ea typeface="Baskervville"/>
                <a:cs typeface="Baskervville"/>
                <a:sym typeface="Baskervville"/>
              </a:defRPr>
            </a:lvl3pPr>
            <a:lvl4pPr marL="1828800" marR="0" lvl="3" indent="-304800" algn="l" rtl="0">
              <a:lnSpc>
                <a:spcPct val="115000"/>
              </a:lnSpc>
              <a:spcBef>
                <a:spcPts val="0"/>
              </a:spcBef>
              <a:spcAft>
                <a:spcPts val="0"/>
              </a:spcAft>
              <a:buClr>
                <a:srgbClr val="250E0B"/>
              </a:buClr>
              <a:buSzPts val="1200"/>
              <a:buFont typeface="Roboto Condensed Light"/>
              <a:buAutoNum type="arabicPeriod"/>
              <a:defRPr sz="1400" b="0" i="0" u="none" strike="noStrike" cap="none">
                <a:solidFill>
                  <a:srgbClr val="434343"/>
                </a:solidFill>
                <a:latin typeface="Baskervville"/>
                <a:ea typeface="Baskervville"/>
                <a:cs typeface="Baskervville"/>
                <a:sym typeface="Baskervville"/>
              </a:defRPr>
            </a:lvl4pPr>
            <a:lvl5pPr marL="2286000" marR="0" lvl="4" indent="-304800" algn="l" rtl="0">
              <a:lnSpc>
                <a:spcPct val="115000"/>
              </a:lnSpc>
              <a:spcBef>
                <a:spcPts val="0"/>
              </a:spcBef>
              <a:spcAft>
                <a:spcPts val="0"/>
              </a:spcAft>
              <a:buClr>
                <a:srgbClr val="250E0B"/>
              </a:buClr>
              <a:buSzPts val="1200"/>
              <a:buFont typeface="Roboto Condensed Light"/>
              <a:buAutoNum type="alphaLcPeriod"/>
              <a:defRPr sz="1400" b="0" i="0" u="none" strike="noStrike" cap="none">
                <a:solidFill>
                  <a:srgbClr val="434343"/>
                </a:solidFill>
                <a:latin typeface="Baskervville"/>
                <a:ea typeface="Baskervville"/>
                <a:cs typeface="Baskervville"/>
                <a:sym typeface="Baskervville"/>
              </a:defRPr>
            </a:lvl5pPr>
            <a:lvl6pPr marL="2743200" marR="0" lvl="5" indent="-304800" algn="l" rtl="0">
              <a:lnSpc>
                <a:spcPct val="115000"/>
              </a:lnSpc>
              <a:spcBef>
                <a:spcPts val="0"/>
              </a:spcBef>
              <a:spcAft>
                <a:spcPts val="0"/>
              </a:spcAft>
              <a:buClr>
                <a:srgbClr val="250E0B"/>
              </a:buClr>
              <a:buSzPts val="1200"/>
              <a:buFont typeface="Roboto Condensed Light"/>
              <a:buAutoNum type="romanLcPeriod"/>
              <a:defRPr sz="1400" b="0" i="0" u="none" strike="noStrike" cap="none">
                <a:solidFill>
                  <a:srgbClr val="434343"/>
                </a:solidFill>
                <a:latin typeface="Baskervville"/>
                <a:ea typeface="Baskervville"/>
                <a:cs typeface="Baskervville"/>
                <a:sym typeface="Baskervville"/>
              </a:defRPr>
            </a:lvl6pPr>
            <a:lvl7pPr marL="3200400" marR="0" lvl="6" indent="-304800" algn="l" rtl="0">
              <a:lnSpc>
                <a:spcPct val="115000"/>
              </a:lnSpc>
              <a:spcBef>
                <a:spcPts val="0"/>
              </a:spcBef>
              <a:spcAft>
                <a:spcPts val="0"/>
              </a:spcAft>
              <a:buClr>
                <a:srgbClr val="250E0B"/>
              </a:buClr>
              <a:buSzPts val="1200"/>
              <a:buFont typeface="Roboto Condensed Light"/>
              <a:buAutoNum type="arabicPeriod"/>
              <a:defRPr sz="1400" b="0" i="0" u="none" strike="noStrike" cap="none">
                <a:solidFill>
                  <a:srgbClr val="434343"/>
                </a:solidFill>
                <a:latin typeface="Baskervville"/>
                <a:ea typeface="Baskervville"/>
                <a:cs typeface="Baskervville"/>
                <a:sym typeface="Baskervville"/>
              </a:defRPr>
            </a:lvl7pPr>
            <a:lvl8pPr marL="3657600" marR="0" lvl="7" indent="-304800" algn="l" rtl="0">
              <a:lnSpc>
                <a:spcPct val="115000"/>
              </a:lnSpc>
              <a:spcBef>
                <a:spcPts val="0"/>
              </a:spcBef>
              <a:spcAft>
                <a:spcPts val="0"/>
              </a:spcAft>
              <a:buClr>
                <a:srgbClr val="250E0B"/>
              </a:buClr>
              <a:buSzPts val="1200"/>
              <a:buFont typeface="Roboto Condensed Light"/>
              <a:buAutoNum type="alphaLcPeriod"/>
              <a:defRPr sz="1400" b="0" i="0" u="none" strike="noStrike" cap="none">
                <a:solidFill>
                  <a:srgbClr val="434343"/>
                </a:solidFill>
                <a:latin typeface="Baskervville"/>
                <a:ea typeface="Baskervville"/>
                <a:cs typeface="Baskervville"/>
                <a:sym typeface="Baskervville"/>
              </a:defRPr>
            </a:lvl8pPr>
            <a:lvl9pPr marL="4114800" marR="0" lvl="8" indent="-304800" algn="l" rtl="0">
              <a:lnSpc>
                <a:spcPct val="115000"/>
              </a:lnSpc>
              <a:spcBef>
                <a:spcPts val="0"/>
              </a:spcBef>
              <a:spcAft>
                <a:spcPts val="0"/>
              </a:spcAft>
              <a:buClr>
                <a:srgbClr val="250E0B"/>
              </a:buClr>
              <a:buSzPts val="1200"/>
              <a:buFont typeface="Roboto Condensed Light"/>
              <a:buAutoNum type="romanLcPeriod"/>
              <a:defRPr sz="1400" b="0" i="0" u="none" strike="noStrike" cap="none">
                <a:solidFill>
                  <a:srgbClr val="434343"/>
                </a:solidFill>
                <a:latin typeface="Baskervville"/>
                <a:ea typeface="Baskervville"/>
                <a:cs typeface="Baskervville"/>
                <a:sym typeface="Baskervville"/>
              </a:defRPr>
            </a:lvl9pPr>
          </a:lstStyle>
          <a:p>
            <a:pPr marL="0" indent="0">
              <a:buFont typeface="Baskervville"/>
              <a:buNone/>
            </a:pPr>
            <a:r>
              <a:rPr lang="es-MX" sz="1600" b="1" dirty="0"/>
              <a:t>2 D </a:t>
            </a:r>
            <a:r>
              <a:rPr lang="es-MX" sz="1600" dirty="0"/>
              <a:t>Siempre hay una biblia </a:t>
            </a:r>
            <a:r>
              <a:rPr lang="es-MX" sz="1600" dirty="0" err="1"/>
              <a:t>abiertaentre</a:t>
            </a:r>
            <a:r>
              <a:rPr lang="es-MX" sz="1600" dirty="0"/>
              <a:t> el acompañante y la persona que se esta </a:t>
            </a:r>
            <a:r>
              <a:rPr lang="es-MX" sz="1600" dirty="0" err="1"/>
              <a:t>discipulando</a:t>
            </a:r>
            <a:r>
              <a:rPr lang="es-MX" sz="1600" dirty="0"/>
              <a:t>. (</a:t>
            </a:r>
            <a:r>
              <a:rPr lang="es-MX" sz="1600" dirty="0">
                <a:latin typeface="Arabic Typesetting" panose="03020402040406030203" pitchFamily="66" charset="-78"/>
                <a:cs typeface="Arabic Typesetting" panose="03020402040406030203" pitchFamily="66" charset="-78"/>
              </a:rPr>
              <a:t>Descubrimiento y Discusión</a:t>
            </a:r>
            <a:r>
              <a:rPr lang="es-MX" sz="1600" dirty="0"/>
              <a:t>)</a:t>
            </a:r>
          </a:p>
        </p:txBody>
      </p:sp>
      <p:sp>
        <p:nvSpPr>
          <p:cNvPr id="10" name="Marcador de texto 2">
            <a:extLst>
              <a:ext uri="{FF2B5EF4-FFF2-40B4-BE49-F238E27FC236}">
                <a16:creationId xmlns:a16="http://schemas.microsoft.com/office/drawing/2014/main" xmlns="" id="{026150F5-CFCD-375B-A7FD-27D43EBA72A6}"/>
              </a:ext>
            </a:extLst>
          </p:cNvPr>
          <p:cNvSpPr txBox="1">
            <a:spLocks/>
          </p:cNvSpPr>
          <p:nvPr/>
        </p:nvSpPr>
        <p:spPr>
          <a:xfrm>
            <a:off x="579865" y="4099482"/>
            <a:ext cx="3999571" cy="903690"/>
          </a:xfrm>
          <a:prstGeom prst="rect">
            <a:avLst/>
          </a:prstGeom>
          <a:noFill/>
          <a:ln w="12700">
            <a:solidFill>
              <a:schemeClr val="tx1"/>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800"/>
              </a:spcBef>
              <a:spcAft>
                <a:spcPts val="0"/>
              </a:spcAft>
              <a:buClr>
                <a:schemeClr val="lt1"/>
              </a:buClr>
              <a:buSzPts val="1200"/>
              <a:buFont typeface="Baskervville"/>
              <a:buAutoNum type="arabicPeriod"/>
              <a:defRPr sz="1200" b="0" i="0" u="none" strike="noStrike" cap="none">
                <a:solidFill>
                  <a:srgbClr val="434343"/>
                </a:solidFill>
                <a:latin typeface="Baskervville"/>
                <a:ea typeface="Baskervville"/>
                <a:cs typeface="Baskervville"/>
                <a:sym typeface="Baskervville"/>
              </a:defRPr>
            </a:lvl1pPr>
            <a:lvl2pPr marL="914400" marR="0" lvl="1" indent="-304800" algn="l" rtl="0">
              <a:lnSpc>
                <a:spcPct val="115000"/>
              </a:lnSpc>
              <a:spcBef>
                <a:spcPts val="0"/>
              </a:spcBef>
              <a:spcAft>
                <a:spcPts val="0"/>
              </a:spcAft>
              <a:buClr>
                <a:srgbClr val="250E0B"/>
              </a:buClr>
              <a:buSzPts val="1200"/>
              <a:buFont typeface="Roboto Condensed Light"/>
              <a:buAutoNum type="alphaLcPeriod"/>
              <a:defRPr sz="1400" b="0" i="0" u="none" strike="noStrike" cap="none">
                <a:solidFill>
                  <a:srgbClr val="434343"/>
                </a:solidFill>
                <a:latin typeface="Baskervville"/>
                <a:ea typeface="Baskervville"/>
                <a:cs typeface="Baskervville"/>
                <a:sym typeface="Baskervville"/>
              </a:defRPr>
            </a:lvl2pPr>
            <a:lvl3pPr marL="1371600" marR="0" lvl="2" indent="-304800" algn="l" rtl="0">
              <a:lnSpc>
                <a:spcPct val="115000"/>
              </a:lnSpc>
              <a:spcBef>
                <a:spcPts val="0"/>
              </a:spcBef>
              <a:spcAft>
                <a:spcPts val="0"/>
              </a:spcAft>
              <a:buClr>
                <a:srgbClr val="250E0B"/>
              </a:buClr>
              <a:buSzPts val="1200"/>
              <a:buFont typeface="Roboto Condensed Light"/>
              <a:buAutoNum type="romanLcPeriod"/>
              <a:defRPr sz="1400" b="0" i="0" u="none" strike="noStrike" cap="none">
                <a:solidFill>
                  <a:srgbClr val="434343"/>
                </a:solidFill>
                <a:latin typeface="Baskervville"/>
                <a:ea typeface="Baskervville"/>
                <a:cs typeface="Baskervville"/>
                <a:sym typeface="Baskervville"/>
              </a:defRPr>
            </a:lvl3pPr>
            <a:lvl4pPr marL="1828800" marR="0" lvl="3" indent="-304800" algn="l" rtl="0">
              <a:lnSpc>
                <a:spcPct val="115000"/>
              </a:lnSpc>
              <a:spcBef>
                <a:spcPts val="0"/>
              </a:spcBef>
              <a:spcAft>
                <a:spcPts val="0"/>
              </a:spcAft>
              <a:buClr>
                <a:srgbClr val="250E0B"/>
              </a:buClr>
              <a:buSzPts val="1200"/>
              <a:buFont typeface="Roboto Condensed Light"/>
              <a:buAutoNum type="arabicPeriod"/>
              <a:defRPr sz="1400" b="0" i="0" u="none" strike="noStrike" cap="none">
                <a:solidFill>
                  <a:srgbClr val="434343"/>
                </a:solidFill>
                <a:latin typeface="Baskervville"/>
                <a:ea typeface="Baskervville"/>
                <a:cs typeface="Baskervville"/>
                <a:sym typeface="Baskervville"/>
              </a:defRPr>
            </a:lvl4pPr>
            <a:lvl5pPr marL="2286000" marR="0" lvl="4" indent="-304800" algn="l" rtl="0">
              <a:lnSpc>
                <a:spcPct val="115000"/>
              </a:lnSpc>
              <a:spcBef>
                <a:spcPts val="0"/>
              </a:spcBef>
              <a:spcAft>
                <a:spcPts val="0"/>
              </a:spcAft>
              <a:buClr>
                <a:srgbClr val="250E0B"/>
              </a:buClr>
              <a:buSzPts val="1200"/>
              <a:buFont typeface="Roboto Condensed Light"/>
              <a:buAutoNum type="alphaLcPeriod"/>
              <a:defRPr sz="1400" b="0" i="0" u="none" strike="noStrike" cap="none">
                <a:solidFill>
                  <a:srgbClr val="434343"/>
                </a:solidFill>
                <a:latin typeface="Baskervville"/>
                <a:ea typeface="Baskervville"/>
                <a:cs typeface="Baskervville"/>
                <a:sym typeface="Baskervville"/>
              </a:defRPr>
            </a:lvl5pPr>
            <a:lvl6pPr marL="2743200" marR="0" lvl="5" indent="-304800" algn="l" rtl="0">
              <a:lnSpc>
                <a:spcPct val="115000"/>
              </a:lnSpc>
              <a:spcBef>
                <a:spcPts val="0"/>
              </a:spcBef>
              <a:spcAft>
                <a:spcPts val="0"/>
              </a:spcAft>
              <a:buClr>
                <a:srgbClr val="250E0B"/>
              </a:buClr>
              <a:buSzPts val="1200"/>
              <a:buFont typeface="Roboto Condensed Light"/>
              <a:buAutoNum type="romanLcPeriod"/>
              <a:defRPr sz="1400" b="0" i="0" u="none" strike="noStrike" cap="none">
                <a:solidFill>
                  <a:srgbClr val="434343"/>
                </a:solidFill>
                <a:latin typeface="Baskervville"/>
                <a:ea typeface="Baskervville"/>
                <a:cs typeface="Baskervville"/>
                <a:sym typeface="Baskervville"/>
              </a:defRPr>
            </a:lvl6pPr>
            <a:lvl7pPr marL="3200400" marR="0" lvl="6" indent="-304800" algn="l" rtl="0">
              <a:lnSpc>
                <a:spcPct val="115000"/>
              </a:lnSpc>
              <a:spcBef>
                <a:spcPts val="0"/>
              </a:spcBef>
              <a:spcAft>
                <a:spcPts val="0"/>
              </a:spcAft>
              <a:buClr>
                <a:srgbClr val="250E0B"/>
              </a:buClr>
              <a:buSzPts val="1200"/>
              <a:buFont typeface="Roboto Condensed Light"/>
              <a:buAutoNum type="arabicPeriod"/>
              <a:defRPr sz="1400" b="0" i="0" u="none" strike="noStrike" cap="none">
                <a:solidFill>
                  <a:srgbClr val="434343"/>
                </a:solidFill>
                <a:latin typeface="Baskervville"/>
                <a:ea typeface="Baskervville"/>
                <a:cs typeface="Baskervville"/>
                <a:sym typeface="Baskervville"/>
              </a:defRPr>
            </a:lvl7pPr>
            <a:lvl8pPr marL="3657600" marR="0" lvl="7" indent="-304800" algn="l" rtl="0">
              <a:lnSpc>
                <a:spcPct val="115000"/>
              </a:lnSpc>
              <a:spcBef>
                <a:spcPts val="0"/>
              </a:spcBef>
              <a:spcAft>
                <a:spcPts val="0"/>
              </a:spcAft>
              <a:buClr>
                <a:srgbClr val="250E0B"/>
              </a:buClr>
              <a:buSzPts val="1200"/>
              <a:buFont typeface="Roboto Condensed Light"/>
              <a:buAutoNum type="alphaLcPeriod"/>
              <a:defRPr sz="1400" b="0" i="0" u="none" strike="noStrike" cap="none">
                <a:solidFill>
                  <a:srgbClr val="434343"/>
                </a:solidFill>
                <a:latin typeface="Baskervville"/>
                <a:ea typeface="Baskervville"/>
                <a:cs typeface="Baskervville"/>
                <a:sym typeface="Baskervville"/>
              </a:defRPr>
            </a:lvl8pPr>
            <a:lvl9pPr marL="4114800" marR="0" lvl="8" indent="-304800" algn="l" rtl="0">
              <a:lnSpc>
                <a:spcPct val="115000"/>
              </a:lnSpc>
              <a:spcBef>
                <a:spcPts val="0"/>
              </a:spcBef>
              <a:spcAft>
                <a:spcPts val="0"/>
              </a:spcAft>
              <a:buClr>
                <a:srgbClr val="250E0B"/>
              </a:buClr>
              <a:buSzPts val="1200"/>
              <a:buFont typeface="Roboto Condensed Light"/>
              <a:buAutoNum type="romanLcPeriod"/>
              <a:defRPr sz="1400" b="0" i="0" u="none" strike="noStrike" cap="none">
                <a:solidFill>
                  <a:srgbClr val="434343"/>
                </a:solidFill>
                <a:latin typeface="Baskervville"/>
                <a:ea typeface="Baskervville"/>
                <a:cs typeface="Baskervville"/>
                <a:sym typeface="Baskervville"/>
              </a:defRPr>
            </a:lvl9pPr>
          </a:lstStyle>
          <a:p>
            <a:pPr marL="0" indent="0">
              <a:buFont typeface="Baskervville"/>
              <a:buNone/>
            </a:pPr>
            <a:r>
              <a:rPr lang="es-MX" sz="1600" b="1" dirty="0"/>
              <a:t>ARA El ARA </a:t>
            </a:r>
            <a:r>
              <a:rPr lang="es-MX" sz="1600" dirty="0"/>
              <a:t>describe la aplicación la rendición de cuentas y la </a:t>
            </a:r>
            <a:r>
              <a:rPr lang="es-MX" sz="1600" dirty="0" err="1"/>
              <a:t>afirmacion</a:t>
            </a:r>
            <a:endParaRPr lang="es-MX" sz="1600" dirty="0"/>
          </a:p>
        </p:txBody>
      </p:sp>
      <p:cxnSp>
        <p:nvCxnSpPr>
          <p:cNvPr id="11" name="Conector recto de flecha 10">
            <a:extLst>
              <a:ext uri="{FF2B5EF4-FFF2-40B4-BE49-F238E27FC236}">
                <a16:creationId xmlns:a16="http://schemas.microsoft.com/office/drawing/2014/main" xmlns="" id="{E49EED67-84F9-387B-9681-B413FA27DF93}"/>
              </a:ext>
            </a:extLst>
          </p:cNvPr>
          <p:cNvCxnSpPr>
            <a:cxnSpLocks/>
          </p:cNvCxnSpPr>
          <p:nvPr/>
        </p:nvCxnSpPr>
        <p:spPr>
          <a:xfrm flipV="1">
            <a:off x="4598022" y="1642946"/>
            <a:ext cx="2129880" cy="860276"/>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cxnSp>
        <p:nvCxnSpPr>
          <p:cNvPr id="13" name="Conector recto de flecha 12">
            <a:extLst>
              <a:ext uri="{FF2B5EF4-FFF2-40B4-BE49-F238E27FC236}">
                <a16:creationId xmlns:a16="http://schemas.microsoft.com/office/drawing/2014/main" xmlns="" id="{4ADA100E-43DE-7752-CFCF-1999202CF1E0}"/>
              </a:ext>
            </a:extLst>
          </p:cNvPr>
          <p:cNvCxnSpPr>
            <a:cxnSpLocks/>
            <a:stCxn id="9" idx="3"/>
          </p:cNvCxnSpPr>
          <p:nvPr/>
        </p:nvCxnSpPr>
        <p:spPr>
          <a:xfrm>
            <a:off x="4586870" y="3562586"/>
            <a:ext cx="3605559" cy="660009"/>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cxnSp>
        <p:nvCxnSpPr>
          <p:cNvPr id="16" name="Conector recto de flecha 15">
            <a:extLst>
              <a:ext uri="{FF2B5EF4-FFF2-40B4-BE49-F238E27FC236}">
                <a16:creationId xmlns:a16="http://schemas.microsoft.com/office/drawing/2014/main" xmlns="" id="{0E3FC5FB-53A5-C281-3591-6C98BDC43B35}"/>
              </a:ext>
            </a:extLst>
          </p:cNvPr>
          <p:cNvCxnSpPr>
            <a:cxnSpLocks/>
            <a:stCxn id="10" idx="3"/>
          </p:cNvCxnSpPr>
          <p:nvPr/>
        </p:nvCxnSpPr>
        <p:spPr>
          <a:xfrm flipV="1">
            <a:off x="4579436" y="4326673"/>
            <a:ext cx="769803" cy="224654"/>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cxnSp>
        <p:nvCxnSpPr>
          <p:cNvPr id="20" name="Conector recto 19">
            <a:extLst>
              <a:ext uri="{FF2B5EF4-FFF2-40B4-BE49-F238E27FC236}">
                <a16:creationId xmlns:a16="http://schemas.microsoft.com/office/drawing/2014/main" xmlns="" id="{5098FEE0-5D26-7465-B718-8A75FC952617}"/>
              </a:ext>
            </a:extLst>
          </p:cNvPr>
          <p:cNvCxnSpPr/>
          <p:nvPr/>
        </p:nvCxnSpPr>
        <p:spPr>
          <a:xfrm>
            <a:off x="7136780" y="1813932"/>
            <a:ext cx="542693" cy="1048214"/>
          </a:xfrm>
          <a:prstGeom prst="line">
            <a:avLst/>
          </a:prstGeom>
          <a:ln w="476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Conector recto 20">
            <a:extLst>
              <a:ext uri="{FF2B5EF4-FFF2-40B4-BE49-F238E27FC236}">
                <a16:creationId xmlns:a16="http://schemas.microsoft.com/office/drawing/2014/main" xmlns="" id="{B369C7D3-F784-46E6-88EC-C1FB66CA8E01}"/>
              </a:ext>
            </a:extLst>
          </p:cNvPr>
          <p:cNvCxnSpPr>
            <a:cxnSpLocks/>
          </p:cNvCxnSpPr>
          <p:nvPr/>
        </p:nvCxnSpPr>
        <p:spPr>
          <a:xfrm>
            <a:off x="7831870" y="3081447"/>
            <a:ext cx="461846" cy="925550"/>
          </a:xfrm>
          <a:prstGeom prst="line">
            <a:avLst/>
          </a:prstGeom>
          <a:ln w="476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Conector recto 22">
            <a:extLst>
              <a:ext uri="{FF2B5EF4-FFF2-40B4-BE49-F238E27FC236}">
                <a16:creationId xmlns:a16="http://schemas.microsoft.com/office/drawing/2014/main" xmlns="" id="{DBCB2AE3-6BF2-EC19-6840-E480696C9C61}"/>
              </a:ext>
            </a:extLst>
          </p:cNvPr>
          <p:cNvCxnSpPr>
            <a:cxnSpLocks/>
          </p:cNvCxnSpPr>
          <p:nvPr/>
        </p:nvCxnSpPr>
        <p:spPr>
          <a:xfrm>
            <a:off x="5850673" y="4394042"/>
            <a:ext cx="773151" cy="0"/>
          </a:xfrm>
          <a:prstGeom prst="line">
            <a:avLst/>
          </a:prstGeom>
          <a:ln w="476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Conector recto 25">
            <a:extLst>
              <a:ext uri="{FF2B5EF4-FFF2-40B4-BE49-F238E27FC236}">
                <a16:creationId xmlns:a16="http://schemas.microsoft.com/office/drawing/2014/main" xmlns="" id="{319C3702-F22C-304C-FF69-0FFF836F620A}"/>
              </a:ext>
            </a:extLst>
          </p:cNvPr>
          <p:cNvCxnSpPr>
            <a:cxnSpLocks/>
          </p:cNvCxnSpPr>
          <p:nvPr/>
        </p:nvCxnSpPr>
        <p:spPr>
          <a:xfrm>
            <a:off x="6965795" y="4375460"/>
            <a:ext cx="836339" cy="0"/>
          </a:xfrm>
          <a:prstGeom prst="line">
            <a:avLst/>
          </a:prstGeom>
          <a:ln w="476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Conector recto 27">
            <a:extLst>
              <a:ext uri="{FF2B5EF4-FFF2-40B4-BE49-F238E27FC236}">
                <a16:creationId xmlns:a16="http://schemas.microsoft.com/office/drawing/2014/main" xmlns="" id="{60B5C92B-9294-1576-4023-C91CA3FA33DF}"/>
              </a:ext>
            </a:extLst>
          </p:cNvPr>
          <p:cNvCxnSpPr>
            <a:cxnSpLocks/>
          </p:cNvCxnSpPr>
          <p:nvPr/>
        </p:nvCxnSpPr>
        <p:spPr>
          <a:xfrm flipH="1">
            <a:off x="5977054" y="1810580"/>
            <a:ext cx="584356" cy="1011191"/>
          </a:xfrm>
          <a:prstGeom prst="line">
            <a:avLst/>
          </a:prstGeom>
          <a:ln w="476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xmlns="" id="{287BB69C-456D-DE56-6CB3-39C3D7A57B20}"/>
              </a:ext>
            </a:extLst>
          </p:cNvPr>
          <p:cNvCxnSpPr>
            <a:cxnSpLocks/>
          </p:cNvCxnSpPr>
          <p:nvPr/>
        </p:nvCxnSpPr>
        <p:spPr>
          <a:xfrm flipH="1">
            <a:off x="5349239" y="3023998"/>
            <a:ext cx="521388" cy="918924"/>
          </a:xfrm>
          <a:prstGeom prst="line">
            <a:avLst/>
          </a:prstGeom>
          <a:ln w="47625">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Marcador de texto 2">
            <a:extLst>
              <a:ext uri="{FF2B5EF4-FFF2-40B4-BE49-F238E27FC236}">
                <a16:creationId xmlns:a16="http://schemas.microsoft.com/office/drawing/2014/main" xmlns="" id="{DA58E8C3-01AE-F94F-5D17-37769077365A}"/>
              </a:ext>
            </a:extLst>
          </p:cNvPr>
          <p:cNvSpPr txBox="1">
            <a:spLocks/>
          </p:cNvSpPr>
          <p:nvPr/>
        </p:nvSpPr>
        <p:spPr>
          <a:xfrm>
            <a:off x="4813607" y="4504401"/>
            <a:ext cx="1587193" cy="632141"/>
          </a:xfrm>
          <a:prstGeom prst="rect">
            <a:avLst/>
          </a:prstGeom>
          <a:noFill/>
          <a:ln w="12700">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800"/>
              </a:spcBef>
              <a:spcAft>
                <a:spcPts val="0"/>
              </a:spcAft>
              <a:buClr>
                <a:schemeClr val="lt1"/>
              </a:buClr>
              <a:buSzPts val="1200"/>
              <a:buFont typeface="Baskervville"/>
              <a:buAutoNum type="arabicPeriod"/>
              <a:defRPr sz="1200" b="0" i="0" u="none" strike="noStrike" cap="none">
                <a:solidFill>
                  <a:srgbClr val="434343"/>
                </a:solidFill>
                <a:latin typeface="Baskervville"/>
                <a:ea typeface="Baskervville"/>
                <a:cs typeface="Baskervville"/>
                <a:sym typeface="Baskervville"/>
              </a:defRPr>
            </a:lvl1pPr>
            <a:lvl2pPr marL="914400" marR="0" lvl="1" indent="-304800" algn="l" rtl="0">
              <a:lnSpc>
                <a:spcPct val="115000"/>
              </a:lnSpc>
              <a:spcBef>
                <a:spcPts val="0"/>
              </a:spcBef>
              <a:spcAft>
                <a:spcPts val="0"/>
              </a:spcAft>
              <a:buClr>
                <a:srgbClr val="250E0B"/>
              </a:buClr>
              <a:buSzPts val="1200"/>
              <a:buFont typeface="Roboto Condensed Light"/>
              <a:buAutoNum type="alphaLcPeriod"/>
              <a:defRPr sz="1400" b="0" i="0" u="none" strike="noStrike" cap="none">
                <a:solidFill>
                  <a:srgbClr val="434343"/>
                </a:solidFill>
                <a:latin typeface="Baskervville"/>
                <a:ea typeface="Baskervville"/>
                <a:cs typeface="Baskervville"/>
                <a:sym typeface="Baskervville"/>
              </a:defRPr>
            </a:lvl2pPr>
            <a:lvl3pPr marL="1371600" marR="0" lvl="2" indent="-304800" algn="l" rtl="0">
              <a:lnSpc>
                <a:spcPct val="115000"/>
              </a:lnSpc>
              <a:spcBef>
                <a:spcPts val="0"/>
              </a:spcBef>
              <a:spcAft>
                <a:spcPts val="0"/>
              </a:spcAft>
              <a:buClr>
                <a:srgbClr val="250E0B"/>
              </a:buClr>
              <a:buSzPts val="1200"/>
              <a:buFont typeface="Roboto Condensed Light"/>
              <a:buAutoNum type="romanLcPeriod"/>
              <a:defRPr sz="1400" b="0" i="0" u="none" strike="noStrike" cap="none">
                <a:solidFill>
                  <a:srgbClr val="434343"/>
                </a:solidFill>
                <a:latin typeface="Baskervville"/>
                <a:ea typeface="Baskervville"/>
                <a:cs typeface="Baskervville"/>
                <a:sym typeface="Baskervville"/>
              </a:defRPr>
            </a:lvl3pPr>
            <a:lvl4pPr marL="1828800" marR="0" lvl="3" indent="-304800" algn="l" rtl="0">
              <a:lnSpc>
                <a:spcPct val="115000"/>
              </a:lnSpc>
              <a:spcBef>
                <a:spcPts val="0"/>
              </a:spcBef>
              <a:spcAft>
                <a:spcPts val="0"/>
              </a:spcAft>
              <a:buClr>
                <a:srgbClr val="250E0B"/>
              </a:buClr>
              <a:buSzPts val="1200"/>
              <a:buFont typeface="Roboto Condensed Light"/>
              <a:buAutoNum type="arabicPeriod"/>
              <a:defRPr sz="1400" b="0" i="0" u="none" strike="noStrike" cap="none">
                <a:solidFill>
                  <a:srgbClr val="434343"/>
                </a:solidFill>
                <a:latin typeface="Baskervville"/>
                <a:ea typeface="Baskervville"/>
                <a:cs typeface="Baskervville"/>
                <a:sym typeface="Baskervville"/>
              </a:defRPr>
            </a:lvl4pPr>
            <a:lvl5pPr marL="2286000" marR="0" lvl="4" indent="-304800" algn="l" rtl="0">
              <a:lnSpc>
                <a:spcPct val="115000"/>
              </a:lnSpc>
              <a:spcBef>
                <a:spcPts val="0"/>
              </a:spcBef>
              <a:spcAft>
                <a:spcPts val="0"/>
              </a:spcAft>
              <a:buClr>
                <a:srgbClr val="250E0B"/>
              </a:buClr>
              <a:buSzPts val="1200"/>
              <a:buFont typeface="Roboto Condensed Light"/>
              <a:buAutoNum type="alphaLcPeriod"/>
              <a:defRPr sz="1400" b="0" i="0" u="none" strike="noStrike" cap="none">
                <a:solidFill>
                  <a:srgbClr val="434343"/>
                </a:solidFill>
                <a:latin typeface="Baskervville"/>
                <a:ea typeface="Baskervville"/>
                <a:cs typeface="Baskervville"/>
                <a:sym typeface="Baskervville"/>
              </a:defRPr>
            </a:lvl5pPr>
            <a:lvl6pPr marL="2743200" marR="0" lvl="5" indent="-304800" algn="l" rtl="0">
              <a:lnSpc>
                <a:spcPct val="115000"/>
              </a:lnSpc>
              <a:spcBef>
                <a:spcPts val="0"/>
              </a:spcBef>
              <a:spcAft>
                <a:spcPts val="0"/>
              </a:spcAft>
              <a:buClr>
                <a:srgbClr val="250E0B"/>
              </a:buClr>
              <a:buSzPts val="1200"/>
              <a:buFont typeface="Roboto Condensed Light"/>
              <a:buAutoNum type="romanLcPeriod"/>
              <a:defRPr sz="1400" b="0" i="0" u="none" strike="noStrike" cap="none">
                <a:solidFill>
                  <a:srgbClr val="434343"/>
                </a:solidFill>
                <a:latin typeface="Baskervville"/>
                <a:ea typeface="Baskervville"/>
                <a:cs typeface="Baskervville"/>
                <a:sym typeface="Baskervville"/>
              </a:defRPr>
            </a:lvl6pPr>
            <a:lvl7pPr marL="3200400" marR="0" lvl="6" indent="-304800" algn="l" rtl="0">
              <a:lnSpc>
                <a:spcPct val="115000"/>
              </a:lnSpc>
              <a:spcBef>
                <a:spcPts val="0"/>
              </a:spcBef>
              <a:spcAft>
                <a:spcPts val="0"/>
              </a:spcAft>
              <a:buClr>
                <a:srgbClr val="250E0B"/>
              </a:buClr>
              <a:buSzPts val="1200"/>
              <a:buFont typeface="Roboto Condensed Light"/>
              <a:buAutoNum type="arabicPeriod"/>
              <a:defRPr sz="1400" b="0" i="0" u="none" strike="noStrike" cap="none">
                <a:solidFill>
                  <a:srgbClr val="434343"/>
                </a:solidFill>
                <a:latin typeface="Baskervville"/>
                <a:ea typeface="Baskervville"/>
                <a:cs typeface="Baskervville"/>
                <a:sym typeface="Baskervville"/>
              </a:defRPr>
            </a:lvl7pPr>
            <a:lvl8pPr marL="3657600" marR="0" lvl="7" indent="-304800" algn="l" rtl="0">
              <a:lnSpc>
                <a:spcPct val="115000"/>
              </a:lnSpc>
              <a:spcBef>
                <a:spcPts val="0"/>
              </a:spcBef>
              <a:spcAft>
                <a:spcPts val="0"/>
              </a:spcAft>
              <a:buClr>
                <a:srgbClr val="250E0B"/>
              </a:buClr>
              <a:buSzPts val="1200"/>
              <a:buFont typeface="Roboto Condensed Light"/>
              <a:buAutoNum type="alphaLcPeriod"/>
              <a:defRPr sz="1400" b="0" i="0" u="none" strike="noStrike" cap="none">
                <a:solidFill>
                  <a:srgbClr val="434343"/>
                </a:solidFill>
                <a:latin typeface="Baskervville"/>
                <a:ea typeface="Baskervville"/>
                <a:cs typeface="Baskervville"/>
                <a:sym typeface="Baskervville"/>
              </a:defRPr>
            </a:lvl8pPr>
            <a:lvl9pPr marL="4114800" marR="0" lvl="8" indent="-304800" algn="l" rtl="0">
              <a:lnSpc>
                <a:spcPct val="115000"/>
              </a:lnSpc>
              <a:spcBef>
                <a:spcPts val="0"/>
              </a:spcBef>
              <a:spcAft>
                <a:spcPts val="0"/>
              </a:spcAft>
              <a:buClr>
                <a:srgbClr val="250E0B"/>
              </a:buClr>
              <a:buSzPts val="1200"/>
              <a:buFont typeface="Roboto Condensed Light"/>
              <a:buAutoNum type="romanLcPeriod"/>
              <a:defRPr sz="1400" b="0" i="0" u="none" strike="noStrike" cap="none">
                <a:solidFill>
                  <a:srgbClr val="434343"/>
                </a:solidFill>
                <a:latin typeface="Baskervville"/>
                <a:ea typeface="Baskervville"/>
                <a:cs typeface="Baskervville"/>
                <a:sym typeface="Baskervville"/>
              </a:defRPr>
            </a:lvl9pPr>
          </a:lstStyle>
          <a:p>
            <a:pPr marL="0" indent="0" algn="just">
              <a:buFont typeface="Baskervville"/>
              <a:buNone/>
            </a:pPr>
            <a:r>
              <a:rPr lang="es-MX" sz="1000" dirty="0"/>
              <a:t>la aplicación la rendición de cuentas y la afirmación.</a:t>
            </a:r>
          </a:p>
        </p:txBody>
      </p:sp>
      <p:sp>
        <p:nvSpPr>
          <p:cNvPr id="35" name="Marcador de texto 2">
            <a:extLst>
              <a:ext uri="{FF2B5EF4-FFF2-40B4-BE49-F238E27FC236}">
                <a16:creationId xmlns:a16="http://schemas.microsoft.com/office/drawing/2014/main" xmlns="" id="{00C0E7A5-B817-428C-7E14-01FB0690CABA}"/>
              </a:ext>
            </a:extLst>
          </p:cNvPr>
          <p:cNvSpPr txBox="1">
            <a:spLocks/>
          </p:cNvSpPr>
          <p:nvPr/>
        </p:nvSpPr>
        <p:spPr>
          <a:xfrm>
            <a:off x="7270595" y="4439815"/>
            <a:ext cx="1585794" cy="696727"/>
          </a:xfrm>
          <a:prstGeom prst="rect">
            <a:avLst/>
          </a:prstGeom>
          <a:noFill/>
          <a:ln w="12700">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800"/>
              </a:spcBef>
              <a:spcAft>
                <a:spcPts val="0"/>
              </a:spcAft>
              <a:buClr>
                <a:schemeClr val="lt1"/>
              </a:buClr>
              <a:buSzPts val="1200"/>
              <a:buFont typeface="Baskervville"/>
              <a:buAutoNum type="arabicPeriod"/>
              <a:defRPr sz="1200" b="0" i="0" u="none" strike="noStrike" cap="none">
                <a:solidFill>
                  <a:srgbClr val="434343"/>
                </a:solidFill>
                <a:latin typeface="Baskervville"/>
                <a:ea typeface="Baskervville"/>
                <a:cs typeface="Baskervville"/>
                <a:sym typeface="Baskervville"/>
              </a:defRPr>
            </a:lvl1pPr>
            <a:lvl2pPr marL="914400" marR="0" lvl="1" indent="-304800" algn="l" rtl="0">
              <a:lnSpc>
                <a:spcPct val="115000"/>
              </a:lnSpc>
              <a:spcBef>
                <a:spcPts val="0"/>
              </a:spcBef>
              <a:spcAft>
                <a:spcPts val="0"/>
              </a:spcAft>
              <a:buClr>
                <a:srgbClr val="250E0B"/>
              </a:buClr>
              <a:buSzPts val="1200"/>
              <a:buFont typeface="Roboto Condensed Light"/>
              <a:buAutoNum type="alphaLcPeriod"/>
              <a:defRPr sz="1400" b="0" i="0" u="none" strike="noStrike" cap="none">
                <a:solidFill>
                  <a:srgbClr val="434343"/>
                </a:solidFill>
                <a:latin typeface="Baskervville"/>
                <a:ea typeface="Baskervville"/>
                <a:cs typeface="Baskervville"/>
                <a:sym typeface="Baskervville"/>
              </a:defRPr>
            </a:lvl2pPr>
            <a:lvl3pPr marL="1371600" marR="0" lvl="2" indent="-304800" algn="l" rtl="0">
              <a:lnSpc>
                <a:spcPct val="115000"/>
              </a:lnSpc>
              <a:spcBef>
                <a:spcPts val="0"/>
              </a:spcBef>
              <a:spcAft>
                <a:spcPts val="0"/>
              </a:spcAft>
              <a:buClr>
                <a:srgbClr val="250E0B"/>
              </a:buClr>
              <a:buSzPts val="1200"/>
              <a:buFont typeface="Roboto Condensed Light"/>
              <a:buAutoNum type="romanLcPeriod"/>
              <a:defRPr sz="1400" b="0" i="0" u="none" strike="noStrike" cap="none">
                <a:solidFill>
                  <a:srgbClr val="434343"/>
                </a:solidFill>
                <a:latin typeface="Baskervville"/>
                <a:ea typeface="Baskervville"/>
                <a:cs typeface="Baskervville"/>
                <a:sym typeface="Baskervville"/>
              </a:defRPr>
            </a:lvl3pPr>
            <a:lvl4pPr marL="1828800" marR="0" lvl="3" indent="-304800" algn="l" rtl="0">
              <a:lnSpc>
                <a:spcPct val="115000"/>
              </a:lnSpc>
              <a:spcBef>
                <a:spcPts val="0"/>
              </a:spcBef>
              <a:spcAft>
                <a:spcPts val="0"/>
              </a:spcAft>
              <a:buClr>
                <a:srgbClr val="250E0B"/>
              </a:buClr>
              <a:buSzPts val="1200"/>
              <a:buFont typeface="Roboto Condensed Light"/>
              <a:buAutoNum type="arabicPeriod"/>
              <a:defRPr sz="1400" b="0" i="0" u="none" strike="noStrike" cap="none">
                <a:solidFill>
                  <a:srgbClr val="434343"/>
                </a:solidFill>
                <a:latin typeface="Baskervville"/>
                <a:ea typeface="Baskervville"/>
                <a:cs typeface="Baskervville"/>
                <a:sym typeface="Baskervville"/>
              </a:defRPr>
            </a:lvl4pPr>
            <a:lvl5pPr marL="2286000" marR="0" lvl="4" indent="-304800" algn="l" rtl="0">
              <a:lnSpc>
                <a:spcPct val="115000"/>
              </a:lnSpc>
              <a:spcBef>
                <a:spcPts val="0"/>
              </a:spcBef>
              <a:spcAft>
                <a:spcPts val="0"/>
              </a:spcAft>
              <a:buClr>
                <a:srgbClr val="250E0B"/>
              </a:buClr>
              <a:buSzPts val="1200"/>
              <a:buFont typeface="Roboto Condensed Light"/>
              <a:buAutoNum type="alphaLcPeriod"/>
              <a:defRPr sz="1400" b="0" i="0" u="none" strike="noStrike" cap="none">
                <a:solidFill>
                  <a:srgbClr val="434343"/>
                </a:solidFill>
                <a:latin typeface="Baskervville"/>
                <a:ea typeface="Baskervville"/>
                <a:cs typeface="Baskervville"/>
                <a:sym typeface="Baskervville"/>
              </a:defRPr>
            </a:lvl5pPr>
            <a:lvl6pPr marL="2743200" marR="0" lvl="5" indent="-304800" algn="l" rtl="0">
              <a:lnSpc>
                <a:spcPct val="115000"/>
              </a:lnSpc>
              <a:spcBef>
                <a:spcPts val="0"/>
              </a:spcBef>
              <a:spcAft>
                <a:spcPts val="0"/>
              </a:spcAft>
              <a:buClr>
                <a:srgbClr val="250E0B"/>
              </a:buClr>
              <a:buSzPts val="1200"/>
              <a:buFont typeface="Roboto Condensed Light"/>
              <a:buAutoNum type="romanLcPeriod"/>
              <a:defRPr sz="1400" b="0" i="0" u="none" strike="noStrike" cap="none">
                <a:solidFill>
                  <a:srgbClr val="434343"/>
                </a:solidFill>
                <a:latin typeface="Baskervville"/>
                <a:ea typeface="Baskervville"/>
                <a:cs typeface="Baskervville"/>
                <a:sym typeface="Baskervville"/>
              </a:defRPr>
            </a:lvl6pPr>
            <a:lvl7pPr marL="3200400" marR="0" lvl="6" indent="-304800" algn="l" rtl="0">
              <a:lnSpc>
                <a:spcPct val="115000"/>
              </a:lnSpc>
              <a:spcBef>
                <a:spcPts val="0"/>
              </a:spcBef>
              <a:spcAft>
                <a:spcPts val="0"/>
              </a:spcAft>
              <a:buClr>
                <a:srgbClr val="250E0B"/>
              </a:buClr>
              <a:buSzPts val="1200"/>
              <a:buFont typeface="Roboto Condensed Light"/>
              <a:buAutoNum type="arabicPeriod"/>
              <a:defRPr sz="1400" b="0" i="0" u="none" strike="noStrike" cap="none">
                <a:solidFill>
                  <a:srgbClr val="434343"/>
                </a:solidFill>
                <a:latin typeface="Baskervville"/>
                <a:ea typeface="Baskervville"/>
                <a:cs typeface="Baskervville"/>
                <a:sym typeface="Baskervville"/>
              </a:defRPr>
            </a:lvl7pPr>
            <a:lvl8pPr marL="3657600" marR="0" lvl="7" indent="-304800" algn="l" rtl="0">
              <a:lnSpc>
                <a:spcPct val="115000"/>
              </a:lnSpc>
              <a:spcBef>
                <a:spcPts val="0"/>
              </a:spcBef>
              <a:spcAft>
                <a:spcPts val="0"/>
              </a:spcAft>
              <a:buClr>
                <a:srgbClr val="250E0B"/>
              </a:buClr>
              <a:buSzPts val="1200"/>
              <a:buFont typeface="Roboto Condensed Light"/>
              <a:buAutoNum type="alphaLcPeriod"/>
              <a:defRPr sz="1400" b="0" i="0" u="none" strike="noStrike" cap="none">
                <a:solidFill>
                  <a:srgbClr val="434343"/>
                </a:solidFill>
                <a:latin typeface="Baskervville"/>
                <a:ea typeface="Baskervville"/>
                <a:cs typeface="Baskervville"/>
                <a:sym typeface="Baskervville"/>
              </a:defRPr>
            </a:lvl8pPr>
            <a:lvl9pPr marL="4114800" marR="0" lvl="8" indent="-304800" algn="l" rtl="0">
              <a:lnSpc>
                <a:spcPct val="115000"/>
              </a:lnSpc>
              <a:spcBef>
                <a:spcPts val="0"/>
              </a:spcBef>
              <a:spcAft>
                <a:spcPts val="0"/>
              </a:spcAft>
              <a:buClr>
                <a:srgbClr val="250E0B"/>
              </a:buClr>
              <a:buSzPts val="1200"/>
              <a:buFont typeface="Roboto Condensed Light"/>
              <a:buAutoNum type="romanLcPeriod"/>
              <a:defRPr sz="1400" b="0" i="0" u="none" strike="noStrike" cap="none">
                <a:solidFill>
                  <a:srgbClr val="434343"/>
                </a:solidFill>
                <a:latin typeface="Baskervville"/>
                <a:ea typeface="Baskervville"/>
                <a:cs typeface="Baskervville"/>
                <a:sym typeface="Baskervville"/>
              </a:defRPr>
            </a:lvl9pPr>
          </a:lstStyle>
          <a:p>
            <a:pPr marL="0" indent="0" algn="just">
              <a:buFont typeface="Baskervville"/>
              <a:buNone/>
            </a:pPr>
            <a:r>
              <a:rPr lang="es-MX" sz="1000" dirty="0"/>
              <a:t>El descubrimiento y la discusión alrededor de la Biblia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80">
                                          <p:stCondLst>
                                            <p:cond delay="0"/>
                                          </p:stCondLst>
                                        </p:cTn>
                                        <p:tgtEl>
                                          <p:spTgt spid="3">
                                            <p:bg/>
                                          </p:spTgt>
                                        </p:tgtEl>
                                      </p:cBhvr>
                                    </p:animEffect>
                                    <p:anim calcmode="lin" valueType="num">
                                      <p:cBhvr>
                                        <p:cTn id="8" dur="1822" tmFilter="0,0; 0.14,0.36; 0.43,0.73; 0.71,0.91; 1.0,1.0">
                                          <p:stCondLst>
                                            <p:cond delay="0"/>
                                          </p:stCondLst>
                                        </p:cTn>
                                        <p:tgtEl>
                                          <p:spTgt spid="3">
                                            <p:bg/>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bg/>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bg/>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bg/>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bg/>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bg/>
                                          </p:spTgt>
                                        </p:tgtEl>
                                      </p:cBhvr>
                                      <p:to x="100000" y="60000"/>
                                    </p:animScale>
                                    <p:animScale>
                                      <p:cBhvr>
                                        <p:cTn id="14" dur="166" decel="50000">
                                          <p:stCondLst>
                                            <p:cond delay="676"/>
                                          </p:stCondLst>
                                        </p:cTn>
                                        <p:tgtEl>
                                          <p:spTgt spid="3">
                                            <p:bg/>
                                          </p:spTgt>
                                        </p:tgtEl>
                                      </p:cBhvr>
                                      <p:to x="100000" y="100000"/>
                                    </p:animScale>
                                    <p:animScale>
                                      <p:cBhvr>
                                        <p:cTn id="15" dur="26">
                                          <p:stCondLst>
                                            <p:cond delay="1312"/>
                                          </p:stCondLst>
                                        </p:cTn>
                                        <p:tgtEl>
                                          <p:spTgt spid="3">
                                            <p:bg/>
                                          </p:spTgt>
                                        </p:tgtEl>
                                      </p:cBhvr>
                                      <p:to x="100000" y="80000"/>
                                    </p:animScale>
                                    <p:animScale>
                                      <p:cBhvr>
                                        <p:cTn id="16" dur="166" decel="50000">
                                          <p:stCondLst>
                                            <p:cond delay="1338"/>
                                          </p:stCondLst>
                                        </p:cTn>
                                        <p:tgtEl>
                                          <p:spTgt spid="3">
                                            <p:bg/>
                                          </p:spTgt>
                                        </p:tgtEl>
                                      </p:cBhvr>
                                      <p:to x="100000" y="100000"/>
                                    </p:animScale>
                                    <p:animScale>
                                      <p:cBhvr>
                                        <p:cTn id="17" dur="26">
                                          <p:stCondLst>
                                            <p:cond delay="1642"/>
                                          </p:stCondLst>
                                        </p:cTn>
                                        <p:tgtEl>
                                          <p:spTgt spid="3">
                                            <p:bg/>
                                          </p:spTgt>
                                        </p:tgtEl>
                                      </p:cBhvr>
                                      <p:to x="100000" y="90000"/>
                                    </p:animScale>
                                    <p:animScale>
                                      <p:cBhvr>
                                        <p:cTn id="18" dur="166" decel="50000">
                                          <p:stCondLst>
                                            <p:cond delay="1668"/>
                                          </p:stCondLst>
                                        </p:cTn>
                                        <p:tgtEl>
                                          <p:spTgt spid="3">
                                            <p:bg/>
                                          </p:spTgt>
                                        </p:tgtEl>
                                      </p:cBhvr>
                                      <p:to x="100000" y="100000"/>
                                    </p:animScale>
                                    <p:animScale>
                                      <p:cBhvr>
                                        <p:cTn id="19" dur="26">
                                          <p:stCondLst>
                                            <p:cond delay="1808"/>
                                          </p:stCondLst>
                                        </p:cTn>
                                        <p:tgtEl>
                                          <p:spTgt spid="3">
                                            <p:bg/>
                                          </p:spTgt>
                                        </p:tgtEl>
                                      </p:cBhvr>
                                      <p:to x="100000" y="95000"/>
                                    </p:animScale>
                                    <p:animScale>
                                      <p:cBhvr>
                                        <p:cTn id="20" dur="166" decel="50000">
                                          <p:stCondLst>
                                            <p:cond delay="1834"/>
                                          </p:stCondLst>
                                        </p:cTn>
                                        <p:tgtEl>
                                          <p:spTgt spid="3">
                                            <p:bg/>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wipe(down)">
                                      <p:cBhvr>
                                        <p:cTn id="25" dur="580">
                                          <p:stCondLst>
                                            <p:cond delay="0"/>
                                          </p:stCondLst>
                                        </p:cTn>
                                        <p:tgtEl>
                                          <p:spTgt spid="3">
                                            <p:txEl>
                                              <p:pRg st="0" end="0"/>
                                            </p:txEl>
                                          </p:spTgt>
                                        </p:tgtEl>
                                      </p:cBhvr>
                                    </p:animEffect>
                                    <p:anim calcmode="lin" valueType="num">
                                      <p:cBhvr>
                                        <p:cTn id="26"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0" end="0"/>
                                            </p:txEl>
                                          </p:spTgt>
                                        </p:tgtEl>
                                      </p:cBhvr>
                                      <p:to x="100000" y="60000"/>
                                    </p:animScale>
                                    <p:animScale>
                                      <p:cBhvr>
                                        <p:cTn id="32" dur="166" decel="50000">
                                          <p:stCondLst>
                                            <p:cond delay="676"/>
                                          </p:stCondLst>
                                        </p:cTn>
                                        <p:tgtEl>
                                          <p:spTgt spid="3">
                                            <p:txEl>
                                              <p:pRg st="0" end="0"/>
                                            </p:txEl>
                                          </p:spTgt>
                                        </p:tgtEl>
                                      </p:cBhvr>
                                      <p:to x="100000" y="100000"/>
                                    </p:animScale>
                                    <p:animScale>
                                      <p:cBhvr>
                                        <p:cTn id="33" dur="26">
                                          <p:stCondLst>
                                            <p:cond delay="1312"/>
                                          </p:stCondLst>
                                        </p:cTn>
                                        <p:tgtEl>
                                          <p:spTgt spid="3">
                                            <p:txEl>
                                              <p:pRg st="0" end="0"/>
                                            </p:txEl>
                                          </p:spTgt>
                                        </p:tgtEl>
                                      </p:cBhvr>
                                      <p:to x="100000" y="80000"/>
                                    </p:animScale>
                                    <p:animScale>
                                      <p:cBhvr>
                                        <p:cTn id="34" dur="166" decel="50000">
                                          <p:stCondLst>
                                            <p:cond delay="1338"/>
                                          </p:stCondLst>
                                        </p:cTn>
                                        <p:tgtEl>
                                          <p:spTgt spid="3">
                                            <p:txEl>
                                              <p:pRg st="0" end="0"/>
                                            </p:txEl>
                                          </p:spTgt>
                                        </p:tgtEl>
                                      </p:cBhvr>
                                      <p:to x="100000" y="100000"/>
                                    </p:animScale>
                                    <p:animScale>
                                      <p:cBhvr>
                                        <p:cTn id="35" dur="26">
                                          <p:stCondLst>
                                            <p:cond delay="1642"/>
                                          </p:stCondLst>
                                        </p:cTn>
                                        <p:tgtEl>
                                          <p:spTgt spid="3">
                                            <p:txEl>
                                              <p:pRg st="0" end="0"/>
                                            </p:txEl>
                                          </p:spTgt>
                                        </p:tgtEl>
                                      </p:cBhvr>
                                      <p:to x="100000" y="90000"/>
                                    </p:animScale>
                                    <p:animScale>
                                      <p:cBhvr>
                                        <p:cTn id="36" dur="166" decel="50000">
                                          <p:stCondLst>
                                            <p:cond delay="1668"/>
                                          </p:stCondLst>
                                        </p:cTn>
                                        <p:tgtEl>
                                          <p:spTgt spid="3">
                                            <p:txEl>
                                              <p:pRg st="0" end="0"/>
                                            </p:txEl>
                                          </p:spTgt>
                                        </p:tgtEl>
                                      </p:cBhvr>
                                      <p:to x="100000" y="100000"/>
                                    </p:animScale>
                                    <p:animScale>
                                      <p:cBhvr>
                                        <p:cTn id="37" dur="26">
                                          <p:stCondLst>
                                            <p:cond delay="1808"/>
                                          </p:stCondLst>
                                        </p:cTn>
                                        <p:tgtEl>
                                          <p:spTgt spid="3">
                                            <p:txEl>
                                              <p:pRg st="0" end="0"/>
                                            </p:txEl>
                                          </p:spTgt>
                                        </p:tgtEl>
                                      </p:cBhvr>
                                      <p:to x="100000" y="95000"/>
                                    </p:animScale>
                                    <p:animScale>
                                      <p:cBhvr>
                                        <p:cTn id="38" dur="166" decel="50000">
                                          <p:stCondLst>
                                            <p:cond delay="1834"/>
                                          </p:stCondLst>
                                        </p:cTn>
                                        <p:tgtEl>
                                          <p:spTgt spid="3">
                                            <p:txEl>
                                              <p:pRg st="0" end="0"/>
                                            </p:txEl>
                                          </p:spTgt>
                                        </p:tgtEl>
                                      </p:cBhvr>
                                      <p:to x="100000" y="100000"/>
                                    </p:animScale>
                                  </p:childTnLst>
                                </p:cTn>
                              </p:par>
                            </p:childTnLst>
                          </p:cTn>
                        </p:par>
                        <p:par>
                          <p:cTn id="39" fill="hold">
                            <p:stCondLst>
                              <p:cond delay="2000"/>
                            </p:stCondLst>
                            <p:childTnLst>
                              <p:par>
                                <p:cTn id="40" presetID="42" presetClass="entr" presetSubtype="0" fill="hold" nodeType="after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45" fill="hold">
                      <p:stCondLst>
                        <p:cond delay="indefinite"/>
                      </p:stCondLst>
                      <p:childTnLst>
                        <p:par>
                          <p:cTn id="46" fill="hold">
                            <p:stCondLst>
                              <p:cond delay="0"/>
                            </p:stCondLst>
                            <p:childTnLst>
                              <p:par>
                                <p:cTn id="47" presetID="21" presetClass="entr" presetSubtype="1"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wheel(1)">
                                      <p:cBhvr>
                                        <p:cTn id="49" dur="2000"/>
                                        <p:tgtEl>
                                          <p:spTgt spid="8"/>
                                        </p:tgtEl>
                                      </p:cBhvr>
                                    </p:animEffect>
                                  </p:childTnLst>
                                </p:cTn>
                              </p:par>
                              <p:par>
                                <p:cTn id="50" presetID="21" presetClass="entr" presetSubtype="1" fill="hold"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heel(1)">
                                      <p:cBhvr>
                                        <p:cTn id="52" dur="20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fade">
                                      <p:cBhvr>
                                        <p:cTn id="57" dur="1000"/>
                                        <p:tgtEl>
                                          <p:spTgt spid="9"/>
                                        </p:tgtEl>
                                      </p:cBhvr>
                                    </p:animEffect>
                                    <p:anim calcmode="lin" valueType="num">
                                      <p:cBhvr>
                                        <p:cTn id="58" dur="1000" fill="hold"/>
                                        <p:tgtEl>
                                          <p:spTgt spid="9"/>
                                        </p:tgtEl>
                                        <p:attrNameLst>
                                          <p:attrName>ppt_x</p:attrName>
                                        </p:attrNameLst>
                                      </p:cBhvr>
                                      <p:tavLst>
                                        <p:tav tm="0">
                                          <p:val>
                                            <p:strVal val="#ppt_x"/>
                                          </p:val>
                                        </p:tav>
                                        <p:tav tm="100000">
                                          <p:val>
                                            <p:strVal val="#ppt_x"/>
                                          </p:val>
                                        </p:tav>
                                      </p:tavLst>
                                    </p:anim>
                                    <p:anim calcmode="lin" valueType="num">
                                      <p:cBhvr>
                                        <p:cTn id="59" dur="1000" fill="hold"/>
                                        <p:tgtEl>
                                          <p:spTgt spid="9"/>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1000"/>
                                        <p:tgtEl>
                                          <p:spTgt spid="13"/>
                                        </p:tgtEl>
                                      </p:cBhvr>
                                    </p:animEffect>
                                    <p:anim calcmode="lin" valueType="num">
                                      <p:cBhvr>
                                        <p:cTn id="63" dur="1000" fill="hold"/>
                                        <p:tgtEl>
                                          <p:spTgt spid="13"/>
                                        </p:tgtEl>
                                        <p:attrNameLst>
                                          <p:attrName>ppt_x</p:attrName>
                                        </p:attrNameLst>
                                      </p:cBhvr>
                                      <p:tavLst>
                                        <p:tav tm="0">
                                          <p:val>
                                            <p:strVal val="#ppt_x"/>
                                          </p:val>
                                        </p:tav>
                                        <p:tav tm="100000">
                                          <p:val>
                                            <p:strVal val="#ppt_x"/>
                                          </p:val>
                                        </p:tav>
                                      </p:tavLst>
                                    </p:anim>
                                    <p:anim calcmode="lin" valueType="num">
                                      <p:cBhvr>
                                        <p:cTn id="6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10"/>
                                        </p:tgtEl>
                                        <p:attrNameLst>
                                          <p:attrName>style.visibility</p:attrName>
                                        </p:attrNameLst>
                                      </p:cBhvr>
                                      <p:to>
                                        <p:strVal val="visible"/>
                                      </p:to>
                                    </p:set>
                                    <p:anim calcmode="lin" valueType="num">
                                      <p:cBhvr>
                                        <p:cTn id="69" dur="500" fill="hold"/>
                                        <p:tgtEl>
                                          <p:spTgt spid="10"/>
                                        </p:tgtEl>
                                        <p:attrNameLst>
                                          <p:attrName>ppt_w</p:attrName>
                                        </p:attrNameLst>
                                      </p:cBhvr>
                                      <p:tavLst>
                                        <p:tav tm="0">
                                          <p:val>
                                            <p:fltVal val="0"/>
                                          </p:val>
                                        </p:tav>
                                        <p:tav tm="100000">
                                          <p:val>
                                            <p:strVal val="#ppt_w"/>
                                          </p:val>
                                        </p:tav>
                                      </p:tavLst>
                                    </p:anim>
                                    <p:anim calcmode="lin" valueType="num">
                                      <p:cBhvr>
                                        <p:cTn id="70" dur="500" fill="hold"/>
                                        <p:tgtEl>
                                          <p:spTgt spid="10"/>
                                        </p:tgtEl>
                                        <p:attrNameLst>
                                          <p:attrName>ppt_h</p:attrName>
                                        </p:attrNameLst>
                                      </p:cBhvr>
                                      <p:tavLst>
                                        <p:tav tm="0">
                                          <p:val>
                                            <p:fltVal val="0"/>
                                          </p:val>
                                        </p:tav>
                                        <p:tav tm="100000">
                                          <p:val>
                                            <p:strVal val="#ppt_h"/>
                                          </p:val>
                                        </p:tav>
                                      </p:tavLst>
                                    </p:anim>
                                    <p:animEffect transition="in" filter="fade">
                                      <p:cBhvr>
                                        <p:cTn id="71" dur="500"/>
                                        <p:tgtEl>
                                          <p:spTgt spid="10"/>
                                        </p:tgtEl>
                                      </p:cBhvr>
                                    </p:animEffect>
                                  </p:childTnLst>
                                </p:cTn>
                              </p:par>
                              <p:par>
                                <p:cTn id="72" presetID="53" presetClass="entr" presetSubtype="16" fill="hold" nodeType="withEffect">
                                  <p:stCondLst>
                                    <p:cond delay="0"/>
                                  </p:stCondLst>
                                  <p:childTnLst>
                                    <p:set>
                                      <p:cBhvr>
                                        <p:cTn id="73" dur="1" fill="hold">
                                          <p:stCondLst>
                                            <p:cond delay="0"/>
                                          </p:stCondLst>
                                        </p:cTn>
                                        <p:tgtEl>
                                          <p:spTgt spid="16"/>
                                        </p:tgtEl>
                                        <p:attrNameLst>
                                          <p:attrName>style.visibility</p:attrName>
                                        </p:attrNameLst>
                                      </p:cBhvr>
                                      <p:to>
                                        <p:strVal val="visible"/>
                                      </p:to>
                                    </p:set>
                                    <p:anim calcmode="lin" valueType="num">
                                      <p:cBhvr>
                                        <p:cTn id="74" dur="500" fill="hold"/>
                                        <p:tgtEl>
                                          <p:spTgt spid="16"/>
                                        </p:tgtEl>
                                        <p:attrNameLst>
                                          <p:attrName>ppt_w</p:attrName>
                                        </p:attrNameLst>
                                      </p:cBhvr>
                                      <p:tavLst>
                                        <p:tav tm="0">
                                          <p:val>
                                            <p:fltVal val="0"/>
                                          </p:val>
                                        </p:tav>
                                        <p:tav tm="100000">
                                          <p:val>
                                            <p:strVal val="#ppt_w"/>
                                          </p:val>
                                        </p:tav>
                                      </p:tavLst>
                                    </p:anim>
                                    <p:anim calcmode="lin" valueType="num">
                                      <p:cBhvr>
                                        <p:cTn id="75" dur="500" fill="hold"/>
                                        <p:tgtEl>
                                          <p:spTgt spid="16"/>
                                        </p:tgtEl>
                                        <p:attrNameLst>
                                          <p:attrName>ppt_h</p:attrName>
                                        </p:attrNameLst>
                                      </p:cBhvr>
                                      <p:tavLst>
                                        <p:tav tm="0">
                                          <p:val>
                                            <p:fltVal val="0"/>
                                          </p:val>
                                        </p:tav>
                                        <p:tav tm="100000">
                                          <p:val>
                                            <p:strVal val="#ppt_h"/>
                                          </p:val>
                                        </p:tav>
                                      </p:tavLst>
                                    </p:anim>
                                    <p:animEffect transition="in" filter="fade">
                                      <p:cBhvr>
                                        <p:cTn id="7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8" grpId="0" animBg="1"/>
      <p:bldP spid="9"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5"/>
        <p:cNvGrpSpPr/>
        <p:nvPr/>
      </p:nvGrpSpPr>
      <p:grpSpPr>
        <a:xfrm>
          <a:off x="0" y="0"/>
          <a:ext cx="0" cy="0"/>
          <a:chOff x="0" y="0"/>
          <a:chExt cx="0" cy="0"/>
        </a:xfrm>
      </p:grpSpPr>
      <p:sp>
        <p:nvSpPr>
          <p:cNvPr id="166" name="Google Shape;166;p26"/>
          <p:cNvSpPr txBox="1">
            <a:spLocks noGrp="1"/>
          </p:cNvSpPr>
          <p:nvPr>
            <p:ph type="title"/>
          </p:nvPr>
        </p:nvSpPr>
        <p:spPr>
          <a:xfrm>
            <a:off x="724075" y="625509"/>
            <a:ext cx="7704000" cy="474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Somos integrantes!</a:t>
            </a:r>
            <a:endParaRPr dirty="0"/>
          </a:p>
        </p:txBody>
      </p:sp>
      <p:sp>
        <p:nvSpPr>
          <p:cNvPr id="167" name="Google Shape;167;p26"/>
          <p:cNvSpPr txBox="1">
            <a:spLocks noGrp="1"/>
          </p:cNvSpPr>
          <p:nvPr>
            <p:ph type="body" idx="1"/>
          </p:nvPr>
        </p:nvSpPr>
        <p:spPr>
          <a:xfrm>
            <a:off x="726450" y="1139596"/>
            <a:ext cx="4554556" cy="3933849"/>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Clr>
                <a:srgbClr val="273D40"/>
              </a:buClr>
              <a:buSzPts val="600"/>
              <a:buFont typeface="Arial"/>
              <a:buNone/>
            </a:pPr>
            <a:r>
              <a:rPr lang="es-ES" sz="1800" dirty="0">
                <a:effectLst/>
                <a:latin typeface="+mn-lt"/>
                <a:ea typeface="Times New Roman" panose="02020603050405020304" pitchFamily="18" charset="0"/>
                <a:cs typeface="Garamond" panose="02020404030301010803" pitchFamily="18" charset="0"/>
              </a:rPr>
              <a:t>Un integrante comparte un lugar, propósito o interés común con un grupo de gente. Como seguidores de Cristo, todos somos integrantes en alguna parte y para alguien’. </a:t>
            </a:r>
            <a:r>
              <a:rPr lang="en-US" sz="1800" dirty="0">
                <a:solidFill>
                  <a:schemeClr val="lt1"/>
                </a:solidFill>
                <a:latin typeface="+mn-lt"/>
              </a:rPr>
              <a:t> </a:t>
            </a:r>
          </a:p>
          <a:p>
            <a:pPr marL="0" lvl="0" indent="0" algn="l" rtl="0">
              <a:spcBef>
                <a:spcPts val="0"/>
              </a:spcBef>
              <a:spcAft>
                <a:spcPts val="0"/>
              </a:spcAft>
              <a:buClr>
                <a:srgbClr val="273D40"/>
              </a:buClr>
              <a:buSzPts val="600"/>
              <a:buFont typeface="Arial"/>
              <a:buNone/>
            </a:pPr>
            <a:endParaRPr lang="en-US" sz="1800" dirty="0">
              <a:solidFill>
                <a:schemeClr val="lt1"/>
              </a:solidFill>
              <a:latin typeface="+mn-lt"/>
            </a:endParaRPr>
          </a:p>
          <a:p>
            <a:pPr marL="241300" lvl="0" indent="-228600" algn="l" rtl="0">
              <a:spcBef>
                <a:spcPts val="0"/>
              </a:spcBef>
              <a:spcAft>
                <a:spcPts val="0"/>
              </a:spcAft>
              <a:buSzPts val="1600"/>
              <a:buChar char="●"/>
            </a:pPr>
            <a:r>
              <a:rPr lang="es-ES" sz="1800" dirty="0">
                <a:effectLst/>
                <a:latin typeface="+mn-lt"/>
                <a:ea typeface="Times New Roman" panose="02020603050405020304" pitchFamily="18" charset="0"/>
                <a:cs typeface="Garamond" panose="02020404030301010803" pitchFamily="18" charset="0"/>
              </a:rPr>
              <a:t>Somos integrantes para nuestra familia. </a:t>
            </a:r>
          </a:p>
          <a:p>
            <a:pPr marL="241300" lvl="0" indent="-228600" algn="l" rtl="0">
              <a:spcBef>
                <a:spcPts val="0"/>
              </a:spcBef>
              <a:spcAft>
                <a:spcPts val="0"/>
              </a:spcAft>
              <a:buSzPts val="1600"/>
              <a:buChar char="●"/>
            </a:pPr>
            <a:r>
              <a:rPr lang="es-ES" sz="1800" dirty="0">
                <a:effectLst/>
                <a:latin typeface="+mn-lt"/>
                <a:ea typeface="Times New Roman" panose="02020603050405020304" pitchFamily="18" charset="0"/>
                <a:cs typeface="Garamond" panose="02020404030301010803" pitchFamily="18" charset="0"/>
              </a:rPr>
              <a:t>Somos integrantes donde trabajamos. </a:t>
            </a:r>
          </a:p>
          <a:p>
            <a:pPr marL="241300" lvl="0" indent="-228600" algn="l" rtl="0">
              <a:spcBef>
                <a:spcPts val="0"/>
              </a:spcBef>
              <a:spcAft>
                <a:spcPts val="0"/>
              </a:spcAft>
              <a:buSzPts val="1600"/>
              <a:buChar char="●"/>
            </a:pPr>
            <a:r>
              <a:rPr lang="es-ES" sz="1800" dirty="0">
                <a:effectLst/>
                <a:latin typeface="+mn-lt"/>
                <a:ea typeface="Times New Roman" panose="02020603050405020304" pitchFamily="18" charset="0"/>
                <a:cs typeface="Garamond" panose="02020404030301010803" pitchFamily="18" charset="0"/>
              </a:rPr>
              <a:t>Somos integrantes en nuestros diversos entornos sociales.</a:t>
            </a:r>
          </a:p>
          <a:p>
            <a:pPr marL="12700" indent="0">
              <a:buSzPts val="1600"/>
              <a:buNone/>
            </a:pPr>
            <a:endParaRPr lang="es-ES" sz="1800" dirty="0">
              <a:effectLst/>
              <a:latin typeface="+mn-lt"/>
              <a:ea typeface="Times New Roman" panose="02020603050405020304" pitchFamily="18" charset="0"/>
              <a:cs typeface="Garamond" panose="02020404030301010803" pitchFamily="18" charset="0"/>
            </a:endParaRPr>
          </a:p>
          <a:p>
            <a:pPr marL="12700" indent="0">
              <a:buSzPts val="1600"/>
              <a:buNone/>
            </a:pPr>
            <a:r>
              <a:rPr lang="es-ES" sz="1800" dirty="0">
                <a:effectLst/>
                <a:latin typeface="+mn-lt"/>
                <a:ea typeface="Times New Roman" panose="02020603050405020304" pitchFamily="18" charset="0"/>
                <a:cs typeface="Garamond" panose="02020404030301010803" pitchFamily="18" charset="0"/>
              </a:rPr>
              <a:t>Dios nos ha colocado providencialmente en grupos especiales de gente para hacer que el evangelio avance. </a:t>
            </a:r>
          </a:p>
          <a:p>
            <a:pPr marL="241300" lvl="0" indent="-228600" algn="l" rtl="0">
              <a:spcBef>
                <a:spcPts val="0"/>
              </a:spcBef>
              <a:spcAft>
                <a:spcPts val="0"/>
              </a:spcAft>
              <a:buSzPts val="1600"/>
              <a:buChar char="●"/>
            </a:pPr>
            <a:endParaRPr lang="es-ES" dirty="0">
              <a:solidFill>
                <a:schemeClr val="lt1"/>
              </a:solidFill>
              <a:latin typeface="Garamond" panose="02020404030301010803" pitchFamily="18" charset="0"/>
            </a:endParaRPr>
          </a:p>
          <a:p>
            <a:pPr marL="12700" lvl="0" indent="0" algn="l" rtl="0">
              <a:spcBef>
                <a:spcPts val="0"/>
              </a:spcBef>
              <a:spcAft>
                <a:spcPts val="0"/>
              </a:spcAft>
              <a:buSzPts val="1600"/>
              <a:buNone/>
            </a:pPr>
            <a:endParaRPr lang="en-US" dirty="0">
              <a:solidFill>
                <a:schemeClr val="lt1"/>
              </a:solidFill>
            </a:endParaRPr>
          </a:p>
        </p:txBody>
      </p:sp>
      <p:sp>
        <p:nvSpPr>
          <p:cNvPr id="168" name="Google Shape;168;p26"/>
          <p:cNvSpPr txBox="1"/>
          <p:nvPr/>
        </p:nvSpPr>
        <p:spPr>
          <a:xfrm rot="-5400000">
            <a:off x="-1191284" y="2397150"/>
            <a:ext cx="3086100" cy="3492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rgbClr val="000000"/>
              </a:buClr>
              <a:buSzPts val="1100"/>
              <a:buFont typeface="Arial"/>
              <a:buNone/>
            </a:pPr>
            <a:r>
              <a:rPr lang="en" sz="1100" b="0" i="0" u="none" strike="noStrike" cap="none">
                <a:solidFill>
                  <a:srgbClr val="000000"/>
                </a:solidFill>
                <a:latin typeface="Baskervville"/>
                <a:ea typeface="Baskervville"/>
                <a:cs typeface="Baskervville"/>
                <a:sym typeface="Baskervville"/>
              </a:rPr>
              <a:t>Newspaper Journalist</a:t>
            </a:r>
            <a:endParaRPr/>
          </a:p>
        </p:txBody>
      </p:sp>
      <p:pic>
        <p:nvPicPr>
          <p:cNvPr id="169" name="Google Shape;169;p26"/>
          <p:cNvPicPr preferRelativeResize="0"/>
          <p:nvPr/>
        </p:nvPicPr>
        <p:blipFill>
          <a:blip r:embed="rId4"/>
          <a:srcRect t="2798" b="2798"/>
          <a:stretch/>
        </p:blipFill>
        <p:spPr>
          <a:xfrm>
            <a:off x="5281006" y="1474879"/>
            <a:ext cx="3147072" cy="3113219"/>
          </a:xfrm>
          <a:prstGeom prst="rect">
            <a:avLst/>
          </a:prstGeom>
          <a:noFill/>
          <a:ln>
            <a:noFill/>
          </a:ln>
        </p:spPr>
      </p:pic>
      <p:sp>
        <p:nvSpPr>
          <p:cNvPr id="170" name="Google Shape;170;p26"/>
          <p:cNvSpPr/>
          <p:nvPr/>
        </p:nvSpPr>
        <p:spPr>
          <a:xfrm>
            <a:off x="5441092" y="1623888"/>
            <a:ext cx="2826900" cy="2815200"/>
          </a:xfrm>
          <a:prstGeom prst="rect">
            <a:avLst/>
          </a:prstGeom>
          <a:noFill/>
          <a:ln w="12700" cap="flat" cmpd="sng">
            <a:solidFill>
              <a:srgbClr val="EFE7E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00"/>
              </a:solidFill>
              <a:latin typeface="Calibri"/>
              <a:ea typeface="Calibri"/>
              <a:cs typeface="Calibri"/>
              <a:sym typeface="Calibri"/>
            </a:endParaRPr>
          </a:p>
        </p:txBody>
      </p:sp>
      <p:sp>
        <p:nvSpPr>
          <p:cNvPr id="171" name="Google Shape;171;p26"/>
          <p:cNvSpPr txBox="1"/>
          <p:nvPr/>
        </p:nvSpPr>
        <p:spPr>
          <a:xfrm>
            <a:off x="693421" y="223982"/>
            <a:ext cx="3086100" cy="288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1100"/>
              <a:buFont typeface="Arial"/>
              <a:buNone/>
            </a:pPr>
            <a:r>
              <a:rPr lang="en" sz="1100" b="0" i="0" u="none" strike="noStrike" cap="none" dirty="0">
                <a:solidFill>
                  <a:srgbClr val="000000"/>
                </a:solidFill>
                <a:latin typeface="Baskervville"/>
                <a:ea typeface="Baskervville"/>
                <a:cs typeface="Baskervville"/>
                <a:sym typeface="Baskervville"/>
              </a:rPr>
              <a:t>26 October 2022</a:t>
            </a:r>
            <a:endParaRPr dirty="0"/>
          </a:p>
        </p:txBody>
      </p:sp>
      <p:sp>
        <p:nvSpPr>
          <p:cNvPr id="172" name="Google Shape;172;p26"/>
          <p:cNvSpPr txBox="1"/>
          <p:nvPr/>
        </p:nvSpPr>
        <p:spPr>
          <a:xfrm>
            <a:off x="5349239" y="223982"/>
            <a:ext cx="3086100" cy="2886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1100"/>
              <a:buFont typeface="Arial"/>
              <a:buNone/>
            </a:pPr>
            <a:r>
              <a:rPr lang="es-MX" sz="1100" dirty="0">
                <a:latin typeface="Baskervville"/>
                <a:ea typeface="Baskervville"/>
                <a:cs typeface="Baskervville"/>
                <a:sym typeface="Baskervville"/>
              </a:rPr>
              <a:t>Capitulo 10 </a:t>
            </a:r>
            <a:r>
              <a:rPr lang="en" sz="1100" dirty="0">
                <a:latin typeface="Baskervville"/>
                <a:ea typeface="Baskervville"/>
                <a:cs typeface="Baskervville"/>
                <a:sym typeface="Baskervville"/>
              </a:rPr>
              <a:t>Pag.108</a:t>
            </a:r>
            <a:endParaRPr lang="es-MX" sz="1100" dirty="0">
              <a:latin typeface="Baskervville"/>
            </a:endParaRPr>
          </a:p>
          <a:p>
            <a:pPr marL="0" marR="0" lvl="0" indent="0" algn="r" rtl="0">
              <a:lnSpc>
                <a:spcPct val="90000"/>
              </a:lnSpc>
              <a:spcBef>
                <a:spcPts val="0"/>
              </a:spcBef>
              <a:spcAft>
                <a:spcPts val="0"/>
              </a:spcAft>
              <a:buClr>
                <a:srgbClr val="000000"/>
              </a:buClr>
              <a:buSzPts val="1100"/>
              <a:buFont typeface="Arial"/>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2"/>
        <p:cNvGrpSpPr/>
        <p:nvPr/>
      </p:nvGrpSpPr>
      <p:grpSpPr>
        <a:xfrm>
          <a:off x="0" y="0"/>
          <a:ext cx="0" cy="0"/>
          <a:chOff x="0" y="0"/>
          <a:chExt cx="0" cy="0"/>
        </a:xfrm>
      </p:grpSpPr>
      <p:sp>
        <p:nvSpPr>
          <p:cNvPr id="133" name="Google Shape;133;p24"/>
          <p:cNvSpPr txBox="1">
            <a:spLocks noGrp="1"/>
          </p:cNvSpPr>
          <p:nvPr>
            <p:ph type="title" idx="15"/>
          </p:nvPr>
        </p:nvSpPr>
        <p:spPr>
          <a:xfrm>
            <a:off x="724075" y="625509"/>
            <a:ext cx="7704000" cy="474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MX" b="0" dirty="0"/>
              <a:t>L</a:t>
            </a:r>
            <a:r>
              <a:rPr lang="en" b="0" dirty="0"/>
              <a:t>os integrantes son una estatregia del nt</a:t>
            </a:r>
            <a:endParaRPr b="0" dirty="0"/>
          </a:p>
        </p:txBody>
      </p:sp>
      <p:sp>
        <p:nvSpPr>
          <p:cNvPr id="134" name="Google Shape;134;p24"/>
          <p:cNvSpPr txBox="1">
            <a:spLocks noGrp="1"/>
          </p:cNvSpPr>
          <p:nvPr>
            <p:ph type="title"/>
          </p:nvPr>
        </p:nvSpPr>
        <p:spPr>
          <a:xfrm>
            <a:off x="1986225" y="1622275"/>
            <a:ext cx="2593800" cy="52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Juan 1:14</a:t>
            </a:r>
            <a:endParaRPr dirty="0"/>
          </a:p>
        </p:txBody>
      </p:sp>
      <p:sp>
        <p:nvSpPr>
          <p:cNvPr id="135" name="Google Shape;135;p24"/>
          <p:cNvSpPr txBox="1">
            <a:spLocks noGrp="1"/>
          </p:cNvSpPr>
          <p:nvPr>
            <p:ph type="subTitle" idx="1"/>
          </p:nvPr>
        </p:nvSpPr>
        <p:spPr>
          <a:xfrm>
            <a:off x="1986225" y="2096034"/>
            <a:ext cx="23406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¿como realza la frase </a:t>
            </a:r>
            <a:r>
              <a:rPr lang="es-MX" b="0" i="0" u="none" strike="noStrike" baseline="0" dirty="0">
                <a:solidFill>
                  <a:srgbClr val="292F33"/>
                </a:solidFill>
              </a:rPr>
              <a:t>habitó entre nosotros?</a:t>
            </a:r>
            <a:endParaRPr dirty="0"/>
          </a:p>
        </p:txBody>
      </p:sp>
      <p:sp>
        <p:nvSpPr>
          <p:cNvPr id="136" name="Google Shape;136;p24"/>
          <p:cNvSpPr txBox="1">
            <a:spLocks noGrp="1"/>
          </p:cNvSpPr>
          <p:nvPr>
            <p:ph type="title" idx="2"/>
          </p:nvPr>
        </p:nvSpPr>
        <p:spPr>
          <a:xfrm>
            <a:off x="5834325" y="1622275"/>
            <a:ext cx="2593800" cy="52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MX" dirty="0"/>
              <a:t>M</a:t>
            </a:r>
            <a:r>
              <a:rPr lang="en" dirty="0"/>
              <a:t>arcos 5:18-20</a:t>
            </a:r>
            <a:endParaRPr dirty="0"/>
          </a:p>
        </p:txBody>
      </p:sp>
      <p:sp>
        <p:nvSpPr>
          <p:cNvPr id="137" name="Google Shape;137;p24"/>
          <p:cNvSpPr txBox="1">
            <a:spLocks noGrp="1"/>
          </p:cNvSpPr>
          <p:nvPr>
            <p:ph type="subTitle" idx="3"/>
          </p:nvPr>
        </p:nvSpPr>
        <p:spPr>
          <a:xfrm>
            <a:off x="5834325" y="2165775"/>
            <a:ext cx="23406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ES" dirty="0">
                <a:effectLst/>
                <a:ea typeface="Times New Roman" panose="02020603050405020304" pitchFamily="18" charset="0"/>
                <a:cs typeface="Garamond" panose="02020404030301010803" pitchFamily="18" charset="0"/>
              </a:rPr>
              <a:t>¿En qué misión envía Jesús al hombre que había estado </a:t>
            </a:r>
            <a:r>
              <a:rPr lang="es-ES" b="1" dirty="0">
                <a:effectLst/>
                <a:ea typeface="Times New Roman" panose="02020603050405020304" pitchFamily="18" charset="0"/>
                <a:cs typeface="Garamond" panose="02020404030301010803" pitchFamily="18" charset="0"/>
              </a:rPr>
              <a:t>poseído por un demonio?</a:t>
            </a:r>
            <a:endParaRPr dirty="0"/>
          </a:p>
        </p:txBody>
      </p:sp>
      <p:sp>
        <p:nvSpPr>
          <p:cNvPr id="138" name="Google Shape;138;p24"/>
          <p:cNvSpPr txBox="1">
            <a:spLocks noGrp="1"/>
          </p:cNvSpPr>
          <p:nvPr>
            <p:ph type="title" idx="4"/>
          </p:nvPr>
        </p:nvSpPr>
        <p:spPr>
          <a:xfrm>
            <a:off x="1986225" y="3175800"/>
            <a:ext cx="2593800" cy="52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MX" dirty="0"/>
              <a:t>M</a:t>
            </a:r>
            <a:r>
              <a:rPr lang="en" dirty="0"/>
              <a:t>ateo 9:9-12</a:t>
            </a:r>
            <a:endParaRPr dirty="0"/>
          </a:p>
        </p:txBody>
      </p:sp>
      <p:sp>
        <p:nvSpPr>
          <p:cNvPr id="140" name="Google Shape;140;p24"/>
          <p:cNvSpPr txBox="1">
            <a:spLocks noGrp="1"/>
          </p:cNvSpPr>
          <p:nvPr>
            <p:ph type="title" idx="6"/>
          </p:nvPr>
        </p:nvSpPr>
        <p:spPr>
          <a:xfrm>
            <a:off x="5834325" y="3175800"/>
            <a:ext cx="2593800" cy="52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MX" dirty="0"/>
              <a:t>J</a:t>
            </a:r>
            <a:r>
              <a:rPr lang="en" dirty="0"/>
              <a:t>uan 4: 39-42</a:t>
            </a:r>
            <a:endParaRPr dirty="0"/>
          </a:p>
        </p:txBody>
      </p:sp>
      <p:sp>
        <p:nvSpPr>
          <p:cNvPr id="141" name="Google Shape;141;p24"/>
          <p:cNvSpPr txBox="1">
            <a:spLocks noGrp="1"/>
          </p:cNvSpPr>
          <p:nvPr>
            <p:ph type="subTitle" idx="7"/>
          </p:nvPr>
        </p:nvSpPr>
        <p:spPr>
          <a:xfrm>
            <a:off x="5834325" y="3719802"/>
            <a:ext cx="23406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MX" dirty="0"/>
              <a:t>¿Qué impacto tuvo esta integrante, una mujer que quería agua, en su aldea?</a:t>
            </a:r>
            <a:endParaRPr dirty="0"/>
          </a:p>
        </p:txBody>
      </p:sp>
      <p:sp>
        <p:nvSpPr>
          <p:cNvPr id="142" name="Google Shape;142;p24"/>
          <p:cNvSpPr txBox="1">
            <a:spLocks noGrp="1"/>
          </p:cNvSpPr>
          <p:nvPr>
            <p:ph type="title" idx="8"/>
          </p:nvPr>
        </p:nvSpPr>
        <p:spPr>
          <a:xfrm>
            <a:off x="954650" y="1756300"/>
            <a:ext cx="903600" cy="825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143" name="Google Shape;143;p24"/>
          <p:cNvSpPr txBox="1">
            <a:spLocks noGrp="1"/>
          </p:cNvSpPr>
          <p:nvPr>
            <p:ph type="title" idx="9"/>
          </p:nvPr>
        </p:nvSpPr>
        <p:spPr>
          <a:xfrm>
            <a:off x="954675" y="3301025"/>
            <a:ext cx="903600" cy="825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05</a:t>
            </a:r>
            <a:endParaRPr dirty="0"/>
          </a:p>
        </p:txBody>
      </p:sp>
      <p:sp>
        <p:nvSpPr>
          <p:cNvPr id="144" name="Google Shape;144;p24"/>
          <p:cNvSpPr txBox="1">
            <a:spLocks noGrp="1"/>
          </p:cNvSpPr>
          <p:nvPr>
            <p:ph type="title" idx="13"/>
          </p:nvPr>
        </p:nvSpPr>
        <p:spPr>
          <a:xfrm>
            <a:off x="4802775" y="1756325"/>
            <a:ext cx="903600" cy="825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03</a:t>
            </a:r>
            <a:endParaRPr dirty="0"/>
          </a:p>
        </p:txBody>
      </p:sp>
      <p:sp>
        <p:nvSpPr>
          <p:cNvPr id="145" name="Google Shape;145;p24"/>
          <p:cNvSpPr txBox="1">
            <a:spLocks noGrp="1"/>
          </p:cNvSpPr>
          <p:nvPr>
            <p:ph type="title" idx="14"/>
          </p:nvPr>
        </p:nvSpPr>
        <p:spPr>
          <a:xfrm>
            <a:off x="4802775" y="3301025"/>
            <a:ext cx="903600" cy="825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07</a:t>
            </a:r>
            <a:endParaRPr dirty="0"/>
          </a:p>
        </p:txBody>
      </p:sp>
      <p:sp>
        <p:nvSpPr>
          <p:cNvPr id="147" name="Google Shape;147;p24"/>
          <p:cNvSpPr txBox="1"/>
          <p:nvPr/>
        </p:nvSpPr>
        <p:spPr>
          <a:xfrm>
            <a:off x="693421" y="223982"/>
            <a:ext cx="3086100" cy="288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1100"/>
              <a:buFont typeface="Arial"/>
              <a:buNone/>
            </a:pPr>
            <a:r>
              <a:rPr lang="en" sz="1100" b="0" i="0" u="none" strike="noStrike" cap="none" dirty="0">
                <a:solidFill>
                  <a:srgbClr val="000000"/>
                </a:solidFill>
                <a:latin typeface="Baskervville"/>
                <a:ea typeface="Baskervville"/>
                <a:cs typeface="Baskervville"/>
                <a:sym typeface="Baskervville"/>
              </a:rPr>
              <a:t>26 October 2022</a:t>
            </a:r>
            <a:endParaRPr dirty="0"/>
          </a:p>
        </p:txBody>
      </p:sp>
      <p:sp>
        <p:nvSpPr>
          <p:cNvPr id="148" name="Google Shape;148;p24"/>
          <p:cNvSpPr txBox="1"/>
          <p:nvPr/>
        </p:nvSpPr>
        <p:spPr>
          <a:xfrm>
            <a:off x="5349239" y="223982"/>
            <a:ext cx="3086100" cy="2886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1100"/>
              <a:buFont typeface="Arial"/>
              <a:buNone/>
            </a:pPr>
            <a:r>
              <a:rPr lang="es-MX" sz="1100" dirty="0">
                <a:latin typeface="Baskervville"/>
                <a:ea typeface="Baskervville"/>
                <a:cs typeface="Baskervville"/>
                <a:sym typeface="Baskervville"/>
              </a:rPr>
              <a:t>Capitulo 10 </a:t>
            </a:r>
            <a:r>
              <a:rPr lang="en" sz="1100" dirty="0">
                <a:latin typeface="Baskervville"/>
                <a:ea typeface="Baskervville"/>
                <a:cs typeface="Baskervville"/>
                <a:sym typeface="Baskervville"/>
              </a:rPr>
              <a:t>Pag.108-109</a:t>
            </a:r>
            <a:endParaRPr lang="es-MX" sz="1100" dirty="0">
              <a:latin typeface="Baskervville"/>
            </a:endParaRPr>
          </a:p>
        </p:txBody>
      </p:sp>
      <p:sp>
        <p:nvSpPr>
          <p:cNvPr id="2" name="Google Shape;141;p24">
            <a:extLst>
              <a:ext uri="{FF2B5EF4-FFF2-40B4-BE49-F238E27FC236}">
                <a16:creationId xmlns:a16="http://schemas.microsoft.com/office/drawing/2014/main" xmlns="" id="{696B69AB-A433-3A8B-9765-160D8B6E8B0A}"/>
              </a:ext>
            </a:extLst>
          </p:cNvPr>
          <p:cNvSpPr txBox="1">
            <a:spLocks/>
          </p:cNvSpPr>
          <p:nvPr/>
        </p:nvSpPr>
        <p:spPr>
          <a:xfrm>
            <a:off x="1942275" y="3676400"/>
            <a:ext cx="2340600" cy="484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1pPr>
            <a:lvl2pPr marL="914400" marR="0" lvl="1" indent="-317500" algn="l"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2pPr>
            <a:lvl3pPr marL="1371600" marR="0" lvl="2" indent="-317500" algn="l"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3pPr>
            <a:lvl4pPr marL="1828800" marR="0" lvl="3" indent="-317500" algn="l"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4pPr>
            <a:lvl5pPr marL="2286000" marR="0" lvl="4" indent="-317500" algn="l"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5pPr>
            <a:lvl6pPr marL="2743200" marR="0" lvl="5" indent="-317500" algn="l"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6pPr>
            <a:lvl7pPr marL="3200400" marR="0" lvl="6" indent="-317500" algn="l"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7pPr>
            <a:lvl8pPr marL="3657600" marR="0" lvl="7" indent="-317500" algn="l"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8pPr>
            <a:lvl9pPr marL="4114800" marR="0" lvl="8" indent="-317500" algn="l"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9pPr>
          </a:lstStyle>
          <a:p>
            <a:pPr marL="0" indent="0"/>
            <a:r>
              <a:rPr lang="es-MX" dirty="0"/>
              <a:t>¿Qué hace este integrante inmediatamente después de declarar su lealtad a Cristo?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6"/>
        <p:cNvGrpSpPr/>
        <p:nvPr/>
      </p:nvGrpSpPr>
      <p:grpSpPr>
        <a:xfrm>
          <a:off x="0" y="0"/>
          <a:ext cx="0" cy="0"/>
          <a:chOff x="0" y="0"/>
          <a:chExt cx="0" cy="0"/>
        </a:xfrm>
      </p:grpSpPr>
      <p:sp>
        <p:nvSpPr>
          <p:cNvPr id="197" name="Google Shape;197;p28"/>
          <p:cNvSpPr txBox="1">
            <a:spLocks noGrp="1"/>
          </p:cNvSpPr>
          <p:nvPr>
            <p:ph type="title" idx="6"/>
          </p:nvPr>
        </p:nvSpPr>
        <p:spPr>
          <a:xfrm>
            <a:off x="724075" y="625508"/>
            <a:ext cx="7704000" cy="869951"/>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MX" dirty="0"/>
              <a:t>L</a:t>
            </a:r>
            <a:r>
              <a:rPr lang="en" dirty="0"/>
              <a:t>os acompañantes multiplican la influencia del evangelio al discipular</a:t>
            </a:r>
            <a:endParaRPr dirty="0"/>
          </a:p>
        </p:txBody>
      </p:sp>
      <p:sp>
        <p:nvSpPr>
          <p:cNvPr id="198" name="Google Shape;198;p28"/>
          <p:cNvSpPr txBox="1">
            <a:spLocks noGrp="1"/>
          </p:cNvSpPr>
          <p:nvPr>
            <p:ph type="title"/>
          </p:nvPr>
        </p:nvSpPr>
        <p:spPr>
          <a:xfrm>
            <a:off x="1115750" y="2404010"/>
            <a:ext cx="19836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Apostol pablo</a:t>
            </a:r>
            <a:endParaRPr dirty="0"/>
          </a:p>
        </p:txBody>
      </p:sp>
      <p:sp>
        <p:nvSpPr>
          <p:cNvPr id="199" name="Google Shape;199;p28"/>
          <p:cNvSpPr txBox="1">
            <a:spLocks noGrp="1"/>
          </p:cNvSpPr>
          <p:nvPr>
            <p:ph type="subTitle" idx="1"/>
          </p:nvPr>
        </p:nvSpPr>
        <p:spPr>
          <a:xfrm>
            <a:off x="1029650" y="2921326"/>
            <a:ext cx="2156100" cy="1193474"/>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MX" dirty="0"/>
              <a:t>Él fue llamado para ir a los gentiles: griegos, romanos y asiáticos que no compartían la cultura o la herencia judía </a:t>
            </a:r>
            <a:r>
              <a:rPr lang="es-MX" b="1" dirty="0" err="1"/>
              <a:t>Hc</a:t>
            </a:r>
            <a:r>
              <a:rPr lang="es-MX" b="1" dirty="0"/>
              <a:t>. 9:15</a:t>
            </a:r>
            <a:endParaRPr b="1" dirty="0"/>
          </a:p>
        </p:txBody>
      </p:sp>
      <p:sp>
        <p:nvSpPr>
          <p:cNvPr id="200" name="Google Shape;200;p28"/>
          <p:cNvSpPr txBox="1">
            <a:spLocks noGrp="1"/>
          </p:cNvSpPr>
          <p:nvPr>
            <p:ph type="title" idx="2"/>
          </p:nvPr>
        </p:nvSpPr>
        <p:spPr>
          <a:xfrm>
            <a:off x="3580198" y="2404000"/>
            <a:ext cx="2069851"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extranjero</a:t>
            </a:r>
            <a:endParaRPr dirty="0"/>
          </a:p>
        </p:txBody>
      </p:sp>
      <p:sp>
        <p:nvSpPr>
          <p:cNvPr id="201" name="Google Shape;201;p28"/>
          <p:cNvSpPr txBox="1">
            <a:spLocks noGrp="1"/>
          </p:cNvSpPr>
          <p:nvPr>
            <p:ph type="subTitle" idx="3"/>
          </p:nvPr>
        </p:nvSpPr>
        <p:spPr>
          <a:xfrm>
            <a:off x="3493950" y="2921325"/>
            <a:ext cx="2156100" cy="1348457"/>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MX" dirty="0"/>
              <a:t>Pablo era un extranjero para los gentiles, pero su ministerio en las sinagogas lo ponía en contacto con griegos y romanos que temían a Dios </a:t>
            </a:r>
            <a:r>
              <a:rPr lang="es-MX" b="1" dirty="0" err="1"/>
              <a:t>Hc</a:t>
            </a:r>
            <a:r>
              <a:rPr lang="es-MX" b="1" dirty="0"/>
              <a:t>. 13:42-43</a:t>
            </a:r>
            <a:endParaRPr lang="en-US" dirty="0"/>
          </a:p>
        </p:txBody>
      </p:sp>
      <p:sp>
        <p:nvSpPr>
          <p:cNvPr id="202" name="Google Shape;202;p28"/>
          <p:cNvSpPr txBox="1">
            <a:spLocks noGrp="1"/>
          </p:cNvSpPr>
          <p:nvPr>
            <p:ph type="title" idx="4"/>
          </p:nvPr>
        </p:nvSpPr>
        <p:spPr>
          <a:xfrm>
            <a:off x="6044649" y="2404000"/>
            <a:ext cx="247167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C</a:t>
            </a:r>
            <a:r>
              <a:rPr lang="en" dirty="0"/>
              <a:t>recimiento continuo</a:t>
            </a:r>
            <a:endParaRPr dirty="0"/>
          </a:p>
        </p:txBody>
      </p:sp>
      <p:sp>
        <p:nvSpPr>
          <p:cNvPr id="203" name="Google Shape;203;p28"/>
          <p:cNvSpPr txBox="1">
            <a:spLocks noGrp="1"/>
          </p:cNvSpPr>
          <p:nvPr>
            <p:ph type="subTitle" idx="5"/>
          </p:nvPr>
        </p:nvSpPr>
        <p:spPr>
          <a:xfrm>
            <a:off x="5958399" y="2921326"/>
            <a:ext cx="2317695" cy="7764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MX" dirty="0"/>
              <a:t>El apóstol contó con el crecimiento continuo de esta descendencia espiritual para impactar sus áreas vecinas. Debido a estos integrantes, Pablo pudo decir que toda su área estaba evangelizada </a:t>
            </a:r>
          </a:p>
          <a:p>
            <a:pPr marL="0" lvl="0" indent="0" algn="just" rtl="0">
              <a:spcBef>
                <a:spcPts val="0"/>
              </a:spcBef>
              <a:spcAft>
                <a:spcPts val="0"/>
              </a:spcAft>
              <a:buNone/>
            </a:pPr>
            <a:r>
              <a:rPr lang="es-MX" b="1" dirty="0"/>
              <a:t>                                    </a:t>
            </a:r>
            <a:r>
              <a:rPr lang="es-MX" b="1" dirty="0" err="1"/>
              <a:t>Hc</a:t>
            </a:r>
            <a:r>
              <a:rPr lang="es-MX" b="1" dirty="0"/>
              <a:t>. 13:49</a:t>
            </a:r>
            <a:endParaRPr dirty="0"/>
          </a:p>
        </p:txBody>
      </p:sp>
      <p:sp>
        <p:nvSpPr>
          <p:cNvPr id="204" name="Google Shape;204;p28"/>
          <p:cNvSpPr txBox="1"/>
          <p:nvPr/>
        </p:nvSpPr>
        <p:spPr>
          <a:xfrm rot="-5400000">
            <a:off x="-1191284" y="2397150"/>
            <a:ext cx="3086100" cy="3492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rgbClr val="000000"/>
              </a:buClr>
              <a:buSzPts val="1100"/>
              <a:buFont typeface="Arial"/>
              <a:buNone/>
            </a:pPr>
            <a:r>
              <a:rPr lang="en" sz="1100" b="0" i="0" u="none" strike="noStrike" cap="none">
                <a:solidFill>
                  <a:srgbClr val="000000"/>
                </a:solidFill>
                <a:latin typeface="Baskervville"/>
                <a:ea typeface="Baskervville"/>
                <a:cs typeface="Baskervville"/>
                <a:sym typeface="Baskervville"/>
              </a:rPr>
              <a:t>Newspaper Journalist</a:t>
            </a:r>
            <a:endParaRPr/>
          </a:p>
        </p:txBody>
      </p:sp>
      <p:sp>
        <p:nvSpPr>
          <p:cNvPr id="213" name="Google Shape;213;p28"/>
          <p:cNvSpPr txBox="1"/>
          <p:nvPr/>
        </p:nvSpPr>
        <p:spPr>
          <a:xfrm>
            <a:off x="693421" y="223982"/>
            <a:ext cx="3086100" cy="288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1100"/>
              <a:buFont typeface="Arial"/>
              <a:buNone/>
            </a:pPr>
            <a:r>
              <a:rPr lang="en" sz="1100" b="0" i="0" u="none" strike="noStrike" cap="none" dirty="0">
                <a:solidFill>
                  <a:srgbClr val="000000"/>
                </a:solidFill>
                <a:latin typeface="Baskervville"/>
                <a:ea typeface="Baskervville"/>
                <a:cs typeface="Baskervville"/>
                <a:sym typeface="Baskervville"/>
              </a:rPr>
              <a:t>26 October 2022</a:t>
            </a:r>
            <a:endParaRPr dirty="0"/>
          </a:p>
        </p:txBody>
      </p:sp>
      <p:sp>
        <p:nvSpPr>
          <p:cNvPr id="214" name="Google Shape;214;p28"/>
          <p:cNvSpPr txBox="1"/>
          <p:nvPr/>
        </p:nvSpPr>
        <p:spPr>
          <a:xfrm>
            <a:off x="5349239" y="223982"/>
            <a:ext cx="3086100" cy="2886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1100"/>
              <a:buFont typeface="Arial"/>
              <a:buNone/>
            </a:pPr>
            <a:r>
              <a:rPr lang="es-MX" sz="1100" dirty="0">
                <a:latin typeface="Baskervville"/>
                <a:ea typeface="Baskervville"/>
                <a:cs typeface="Baskervville"/>
                <a:sym typeface="Baskervville"/>
              </a:rPr>
              <a:t>Capitulo 10 </a:t>
            </a:r>
            <a:r>
              <a:rPr lang="en" sz="1100" dirty="0">
                <a:latin typeface="Baskervville"/>
                <a:ea typeface="Baskervville"/>
                <a:cs typeface="Baskervville"/>
                <a:sym typeface="Baskervville"/>
              </a:rPr>
              <a:t>Pag.110</a:t>
            </a:r>
            <a:endParaRPr lang="es-MX" sz="1100" dirty="0">
              <a:latin typeface="Baskervville"/>
            </a:endParaRPr>
          </a:p>
        </p:txBody>
      </p:sp>
      <p:pic>
        <p:nvPicPr>
          <p:cNvPr id="3" name="Imagen 2">
            <a:extLst>
              <a:ext uri="{FF2B5EF4-FFF2-40B4-BE49-F238E27FC236}">
                <a16:creationId xmlns:a16="http://schemas.microsoft.com/office/drawing/2014/main" xmlns="" id="{336ECB17-8864-EAD2-EF36-D1BAD0D97120}"/>
              </a:ext>
            </a:extLst>
          </p:cNvPr>
          <p:cNvPicPr>
            <a:picLocks noChangeAspect="1"/>
          </p:cNvPicPr>
          <p:nvPr/>
        </p:nvPicPr>
        <p:blipFill>
          <a:blip r:embed="rId4"/>
          <a:stretch>
            <a:fillRect/>
          </a:stretch>
        </p:blipFill>
        <p:spPr>
          <a:xfrm>
            <a:off x="1495586" y="1583888"/>
            <a:ext cx="1185377" cy="857773"/>
          </a:xfrm>
          <a:prstGeom prst="rect">
            <a:avLst/>
          </a:prstGeom>
        </p:spPr>
      </p:pic>
      <p:pic>
        <p:nvPicPr>
          <p:cNvPr id="4" name="Imagen 3">
            <a:extLst>
              <a:ext uri="{FF2B5EF4-FFF2-40B4-BE49-F238E27FC236}">
                <a16:creationId xmlns:a16="http://schemas.microsoft.com/office/drawing/2014/main" xmlns="" id="{0A6EE7AF-BD2A-1716-B6EE-C8BD4A785FF4}"/>
              </a:ext>
            </a:extLst>
          </p:cNvPr>
          <p:cNvPicPr>
            <a:picLocks noChangeAspect="1"/>
          </p:cNvPicPr>
          <p:nvPr/>
        </p:nvPicPr>
        <p:blipFill>
          <a:blip r:embed="rId5"/>
          <a:srcRect/>
          <a:stretch/>
        </p:blipFill>
        <p:spPr>
          <a:xfrm>
            <a:off x="4016546" y="1583887"/>
            <a:ext cx="1142503" cy="857773"/>
          </a:xfrm>
          <a:prstGeom prst="rect">
            <a:avLst/>
          </a:prstGeom>
        </p:spPr>
      </p:pic>
      <p:pic>
        <p:nvPicPr>
          <p:cNvPr id="5" name="Imagen 4">
            <a:extLst>
              <a:ext uri="{FF2B5EF4-FFF2-40B4-BE49-F238E27FC236}">
                <a16:creationId xmlns:a16="http://schemas.microsoft.com/office/drawing/2014/main" xmlns="" id="{047519E3-EF92-D188-41D3-0F9EF17477C3}"/>
              </a:ext>
            </a:extLst>
          </p:cNvPr>
          <p:cNvPicPr>
            <a:picLocks noChangeAspect="1"/>
          </p:cNvPicPr>
          <p:nvPr/>
        </p:nvPicPr>
        <p:blipFill>
          <a:blip r:embed="rId6"/>
          <a:srcRect/>
          <a:stretch/>
        </p:blipFill>
        <p:spPr>
          <a:xfrm>
            <a:off x="6607823" y="1657268"/>
            <a:ext cx="1105377" cy="71101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4"/>
          <p:cNvSpPr txBox="1">
            <a:spLocks noGrp="1"/>
          </p:cNvSpPr>
          <p:nvPr>
            <p:ph type="title" idx="15"/>
          </p:nvPr>
        </p:nvSpPr>
        <p:spPr>
          <a:xfrm>
            <a:off x="724075" y="625509"/>
            <a:ext cx="7704000" cy="474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MX" b="0" dirty="0"/>
              <a:t>Cuales son las acciones de los integrantes </a:t>
            </a:r>
          </a:p>
        </p:txBody>
      </p:sp>
      <p:sp>
        <p:nvSpPr>
          <p:cNvPr id="134" name="Google Shape;134;p24"/>
          <p:cNvSpPr txBox="1">
            <a:spLocks noGrp="1"/>
          </p:cNvSpPr>
          <p:nvPr>
            <p:ph type="title"/>
          </p:nvPr>
        </p:nvSpPr>
        <p:spPr>
          <a:xfrm>
            <a:off x="1986225" y="1622275"/>
            <a:ext cx="2593800" cy="52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Mateo 5:16</a:t>
            </a:r>
            <a:endParaRPr dirty="0"/>
          </a:p>
        </p:txBody>
      </p:sp>
      <p:sp>
        <p:nvSpPr>
          <p:cNvPr id="135" name="Google Shape;135;p24"/>
          <p:cNvSpPr txBox="1">
            <a:spLocks noGrp="1"/>
          </p:cNvSpPr>
          <p:nvPr>
            <p:ph type="subTitle" idx="1"/>
          </p:nvPr>
        </p:nvSpPr>
        <p:spPr>
          <a:xfrm>
            <a:off x="1986225" y="2096034"/>
            <a:ext cx="23406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MX" dirty="0"/>
              <a:t>...para que vean vuestras buenas obras</a:t>
            </a:r>
          </a:p>
        </p:txBody>
      </p:sp>
      <p:sp>
        <p:nvSpPr>
          <p:cNvPr id="136" name="Google Shape;136;p24"/>
          <p:cNvSpPr txBox="1">
            <a:spLocks noGrp="1"/>
          </p:cNvSpPr>
          <p:nvPr>
            <p:ph type="title" idx="2"/>
          </p:nvPr>
        </p:nvSpPr>
        <p:spPr>
          <a:xfrm>
            <a:off x="5834325" y="1622275"/>
            <a:ext cx="2593800" cy="52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MX" dirty="0"/>
              <a:t>M</a:t>
            </a:r>
            <a:r>
              <a:rPr lang="en" dirty="0"/>
              <a:t>arcos 5:19</a:t>
            </a:r>
            <a:endParaRPr dirty="0"/>
          </a:p>
        </p:txBody>
      </p:sp>
      <p:sp>
        <p:nvSpPr>
          <p:cNvPr id="137" name="Google Shape;137;p24"/>
          <p:cNvSpPr txBox="1">
            <a:spLocks noGrp="1"/>
          </p:cNvSpPr>
          <p:nvPr>
            <p:ph type="subTitle" idx="3"/>
          </p:nvPr>
        </p:nvSpPr>
        <p:spPr>
          <a:xfrm>
            <a:off x="5834325" y="2165775"/>
            <a:ext cx="23406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MX" dirty="0">
                <a:effectLst/>
                <a:ea typeface="Times New Roman" panose="02020603050405020304" pitchFamily="18" charset="0"/>
                <a:cs typeface="Garamond" panose="02020404030301010803" pitchFamily="18" charset="0"/>
              </a:rPr>
              <a:t>…cuéntales cuán grandes cosas el Señor ha hecho contigo,</a:t>
            </a:r>
            <a:endParaRPr dirty="0"/>
          </a:p>
        </p:txBody>
      </p:sp>
      <p:sp>
        <p:nvSpPr>
          <p:cNvPr id="138" name="Google Shape;138;p24"/>
          <p:cNvSpPr txBox="1">
            <a:spLocks noGrp="1"/>
          </p:cNvSpPr>
          <p:nvPr>
            <p:ph type="title" idx="4"/>
          </p:nvPr>
        </p:nvSpPr>
        <p:spPr>
          <a:xfrm>
            <a:off x="1986225" y="3175800"/>
            <a:ext cx="2593800" cy="52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MX" dirty="0"/>
              <a:t>1 corintios 9:22-23</a:t>
            </a:r>
            <a:endParaRPr dirty="0"/>
          </a:p>
        </p:txBody>
      </p:sp>
      <p:sp>
        <p:nvSpPr>
          <p:cNvPr id="140" name="Google Shape;140;p24"/>
          <p:cNvSpPr txBox="1">
            <a:spLocks noGrp="1"/>
          </p:cNvSpPr>
          <p:nvPr>
            <p:ph type="title" idx="6"/>
          </p:nvPr>
        </p:nvSpPr>
        <p:spPr>
          <a:xfrm>
            <a:off x="5834324" y="3175800"/>
            <a:ext cx="2836978" cy="52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MX" dirty="0"/>
              <a:t>1 tesalonicenses 4:10-12</a:t>
            </a:r>
            <a:endParaRPr dirty="0"/>
          </a:p>
        </p:txBody>
      </p:sp>
      <p:sp>
        <p:nvSpPr>
          <p:cNvPr id="141" name="Google Shape;141;p24"/>
          <p:cNvSpPr txBox="1">
            <a:spLocks noGrp="1"/>
          </p:cNvSpPr>
          <p:nvPr>
            <p:ph type="subTitle" idx="7"/>
          </p:nvPr>
        </p:nvSpPr>
        <p:spPr>
          <a:xfrm>
            <a:off x="5834325" y="3719802"/>
            <a:ext cx="23406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MX" dirty="0"/>
              <a:t>…a fin de que os conduzcáis honradamente para con los de afuera, </a:t>
            </a:r>
            <a:endParaRPr dirty="0"/>
          </a:p>
        </p:txBody>
      </p:sp>
      <p:sp>
        <p:nvSpPr>
          <p:cNvPr id="142" name="Google Shape;142;p24"/>
          <p:cNvSpPr txBox="1">
            <a:spLocks noGrp="1"/>
          </p:cNvSpPr>
          <p:nvPr>
            <p:ph type="title" idx="8"/>
          </p:nvPr>
        </p:nvSpPr>
        <p:spPr>
          <a:xfrm>
            <a:off x="954650" y="1756300"/>
            <a:ext cx="903600" cy="825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143" name="Google Shape;143;p24"/>
          <p:cNvSpPr txBox="1">
            <a:spLocks noGrp="1"/>
          </p:cNvSpPr>
          <p:nvPr>
            <p:ph type="title" idx="9"/>
          </p:nvPr>
        </p:nvSpPr>
        <p:spPr>
          <a:xfrm>
            <a:off x="954675" y="3301025"/>
            <a:ext cx="903600" cy="825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03</a:t>
            </a:r>
            <a:endParaRPr dirty="0"/>
          </a:p>
        </p:txBody>
      </p:sp>
      <p:sp>
        <p:nvSpPr>
          <p:cNvPr id="144" name="Google Shape;144;p24"/>
          <p:cNvSpPr txBox="1">
            <a:spLocks noGrp="1"/>
          </p:cNvSpPr>
          <p:nvPr>
            <p:ph type="title" idx="13"/>
          </p:nvPr>
        </p:nvSpPr>
        <p:spPr>
          <a:xfrm>
            <a:off x="4802775" y="1756325"/>
            <a:ext cx="903600" cy="825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02</a:t>
            </a:r>
            <a:endParaRPr dirty="0"/>
          </a:p>
        </p:txBody>
      </p:sp>
      <p:sp>
        <p:nvSpPr>
          <p:cNvPr id="145" name="Google Shape;145;p24"/>
          <p:cNvSpPr txBox="1">
            <a:spLocks noGrp="1"/>
          </p:cNvSpPr>
          <p:nvPr>
            <p:ph type="title" idx="14"/>
          </p:nvPr>
        </p:nvSpPr>
        <p:spPr>
          <a:xfrm>
            <a:off x="4802775" y="3301025"/>
            <a:ext cx="903600" cy="825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04</a:t>
            </a:r>
            <a:endParaRPr dirty="0"/>
          </a:p>
        </p:txBody>
      </p:sp>
      <p:sp>
        <p:nvSpPr>
          <p:cNvPr id="147" name="Google Shape;147;p24"/>
          <p:cNvSpPr txBox="1"/>
          <p:nvPr/>
        </p:nvSpPr>
        <p:spPr>
          <a:xfrm>
            <a:off x="693421" y="223982"/>
            <a:ext cx="3086100" cy="288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1100"/>
              <a:buFont typeface="Arial"/>
              <a:buNone/>
            </a:pPr>
            <a:r>
              <a:rPr lang="en" sz="1100" b="0" i="0" u="none" strike="noStrike" cap="none" dirty="0">
                <a:solidFill>
                  <a:srgbClr val="000000"/>
                </a:solidFill>
                <a:latin typeface="Baskervville"/>
                <a:ea typeface="Baskervville"/>
                <a:cs typeface="Baskervville"/>
                <a:sym typeface="Baskervville"/>
              </a:rPr>
              <a:t>26 October 2022</a:t>
            </a:r>
            <a:endParaRPr dirty="0"/>
          </a:p>
        </p:txBody>
      </p:sp>
      <p:sp>
        <p:nvSpPr>
          <p:cNvPr id="148" name="Google Shape;148;p24"/>
          <p:cNvSpPr txBox="1"/>
          <p:nvPr/>
        </p:nvSpPr>
        <p:spPr>
          <a:xfrm>
            <a:off x="5349239" y="223982"/>
            <a:ext cx="3086100" cy="2886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1100"/>
              <a:buFont typeface="Arial"/>
              <a:buNone/>
            </a:pPr>
            <a:r>
              <a:rPr lang="es-MX" sz="1100" dirty="0">
                <a:latin typeface="Baskervville"/>
                <a:ea typeface="Baskervville"/>
                <a:cs typeface="Baskervville"/>
                <a:sym typeface="Baskervville"/>
              </a:rPr>
              <a:t>Capitulo 10 </a:t>
            </a:r>
            <a:r>
              <a:rPr lang="en" sz="1100" dirty="0">
                <a:latin typeface="Baskervville"/>
                <a:ea typeface="Baskervville"/>
                <a:cs typeface="Baskervville"/>
                <a:sym typeface="Baskervville"/>
              </a:rPr>
              <a:t>Pag.112</a:t>
            </a:r>
            <a:endParaRPr lang="es-MX" sz="1100" dirty="0">
              <a:latin typeface="Baskervville"/>
            </a:endParaRPr>
          </a:p>
        </p:txBody>
      </p:sp>
      <p:sp>
        <p:nvSpPr>
          <p:cNvPr id="2" name="Google Shape;141;p24">
            <a:extLst>
              <a:ext uri="{FF2B5EF4-FFF2-40B4-BE49-F238E27FC236}">
                <a16:creationId xmlns:a16="http://schemas.microsoft.com/office/drawing/2014/main" xmlns="" id="{696B69AB-A433-3A8B-9765-160D8B6E8B0A}"/>
              </a:ext>
            </a:extLst>
          </p:cNvPr>
          <p:cNvSpPr txBox="1">
            <a:spLocks/>
          </p:cNvSpPr>
          <p:nvPr/>
        </p:nvSpPr>
        <p:spPr>
          <a:xfrm>
            <a:off x="1942275" y="3908872"/>
            <a:ext cx="2340600" cy="484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1pPr>
            <a:lvl2pPr marL="914400" marR="0" lvl="1" indent="-317500" algn="l"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2pPr>
            <a:lvl3pPr marL="1371600" marR="0" lvl="2" indent="-317500" algn="l"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3pPr>
            <a:lvl4pPr marL="1828800" marR="0" lvl="3" indent="-317500" algn="l"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4pPr>
            <a:lvl5pPr marL="2286000" marR="0" lvl="4" indent="-317500" algn="l"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5pPr>
            <a:lvl6pPr marL="2743200" marR="0" lvl="5" indent="-317500" algn="l"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6pPr>
            <a:lvl7pPr marL="3200400" marR="0" lvl="6" indent="-317500" algn="l"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7pPr>
            <a:lvl8pPr marL="3657600" marR="0" lvl="7" indent="-317500" algn="l"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8pPr>
            <a:lvl9pPr marL="4114800" marR="0" lvl="8" indent="-317500" algn="l" rtl="0">
              <a:lnSpc>
                <a:spcPct val="100000"/>
              </a:lnSpc>
              <a:spcBef>
                <a:spcPts val="0"/>
              </a:spcBef>
              <a:spcAft>
                <a:spcPts val="0"/>
              </a:spcAft>
              <a:buClr>
                <a:schemeClr val="lt1"/>
              </a:buClr>
              <a:buSzPts val="1400"/>
              <a:buFont typeface="Baskervville"/>
              <a:buNone/>
              <a:defRPr sz="1400" b="0" i="0" u="none" strike="noStrike" cap="none">
                <a:solidFill>
                  <a:schemeClr val="lt1"/>
                </a:solidFill>
                <a:latin typeface="Baskervville"/>
                <a:ea typeface="Baskervville"/>
                <a:cs typeface="Baskervville"/>
                <a:sym typeface="Baskervville"/>
              </a:defRPr>
            </a:lvl9pPr>
          </a:lstStyle>
          <a:p>
            <a:pPr marL="0" indent="0"/>
            <a:r>
              <a:rPr lang="es-MX" dirty="0"/>
              <a:t>Me he hecho débil a los débiles, para ganar a los débiles; a todos me he hecho de todo,</a:t>
            </a:r>
          </a:p>
        </p:txBody>
      </p:sp>
    </p:spTree>
    <p:extLst>
      <p:ext uri="{BB962C8B-B14F-4D97-AF65-F5344CB8AC3E}">
        <p14:creationId xmlns:p14="http://schemas.microsoft.com/office/powerpoint/2010/main" val="155459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3"/>
          <p:cNvSpPr txBox="1">
            <a:spLocks noGrp="1"/>
          </p:cNvSpPr>
          <p:nvPr>
            <p:ph type="title"/>
          </p:nvPr>
        </p:nvSpPr>
        <p:spPr>
          <a:xfrm>
            <a:off x="724075" y="625509"/>
            <a:ext cx="7704000" cy="474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MX" dirty="0"/>
              <a:t>¿Cuales son los lugares diarios de su vida?</a:t>
            </a:r>
            <a:endParaRPr dirty="0"/>
          </a:p>
        </p:txBody>
      </p:sp>
      <p:cxnSp>
        <p:nvCxnSpPr>
          <p:cNvPr id="125" name="Google Shape;125;p23"/>
          <p:cNvCxnSpPr/>
          <p:nvPr/>
        </p:nvCxnSpPr>
        <p:spPr>
          <a:xfrm>
            <a:off x="723900" y="552450"/>
            <a:ext cx="7696200" cy="0"/>
          </a:xfrm>
          <a:prstGeom prst="straightConnector1">
            <a:avLst/>
          </a:prstGeom>
          <a:noFill/>
          <a:ln w="12700" cap="flat" cmpd="sng">
            <a:solidFill>
              <a:srgbClr val="000000"/>
            </a:solidFill>
            <a:prstDash val="solid"/>
            <a:miter lim="800000"/>
            <a:headEnd type="none" w="sm" len="sm"/>
            <a:tailEnd type="none" w="sm" len="sm"/>
          </a:ln>
        </p:spPr>
      </p:cxnSp>
      <p:sp>
        <p:nvSpPr>
          <p:cNvPr id="127" name="Google Shape;127;p23"/>
          <p:cNvSpPr txBox="1"/>
          <p:nvPr/>
        </p:nvSpPr>
        <p:spPr>
          <a:xfrm>
            <a:off x="693421" y="223982"/>
            <a:ext cx="3086100" cy="288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1100"/>
              <a:buFont typeface="Arial"/>
              <a:buNone/>
            </a:pPr>
            <a:r>
              <a:rPr lang="en" sz="1100" b="0" i="0" u="none" strike="noStrike" cap="none">
                <a:solidFill>
                  <a:srgbClr val="000000"/>
                </a:solidFill>
                <a:latin typeface="Baskervville"/>
                <a:ea typeface="Baskervville"/>
                <a:cs typeface="Baskervville"/>
                <a:sym typeface="Baskervville"/>
              </a:rPr>
              <a:t>26 October 2021</a:t>
            </a:r>
            <a:endParaRPr/>
          </a:p>
        </p:txBody>
      </p:sp>
      <p:sp>
        <p:nvSpPr>
          <p:cNvPr id="128" name="Google Shape;128;p23"/>
          <p:cNvSpPr txBox="1"/>
          <p:nvPr/>
        </p:nvSpPr>
        <p:spPr>
          <a:xfrm>
            <a:off x="5349239" y="223982"/>
            <a:ext cx="3086100" cy="2886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1100"/>
              <a:buFont typeface="Arial"/>
              <a:buNone/>
            </a:pPr>
            <a:r>
              <a:rPr lang="es-MX" sz="1100" dirty="0">
                <a:latin typeface="Baskervville"/>
                <a:ea typeface="Baskervville"/>
                <a:cs typeface="Baskervville"/>
                <a:sym typeface="Baskervville"/>
              </a:rPr>
              <a:t>Capitulo 10 </a:t>
            </a:r>
            <a:r>
              <a:rPr lang="en" sz="1100" dirty="0">
                <a:latin typeface="Baskervville"/>
                <a:ea typeface="Baskervville"/>
                <a:cs typeface="Baskervville"/>
                <a:sym typeface="Baskervville"/>
              </a:rPr>
              <a:t>Pag.113</a:t>
            </a:r>
            <a:endParaRPr lang="es-MX" sz="1100" dirty="0"/>
          </a:p>
        </p:txBody>
      </p:sp>
      <p:sp>
        <p:nvSpPr>
          <p:cNvPr id="3" name="Marcador de texto 2">
            <a:extLst>
              <a:ext uri="{FF2B5EF4-FFF2-40B4-BE49-F238E27FC236}">
                <a16:creationId xmlns:a16="http://schemas.microsoft.com/office/drawing/2014/main" xmlns="" id="{D241CC20-452C-1950-DC84-DDF92A1978E9}"/>
              </a:ext>
            </a:extLst>
          </p:cNvPr>
          <p:cNvSpPr>
            <a:spLocks noGrp="1"/>
          </p:cNvSpPr>
          <p:nvPr>
            <p:ph type="body" idx="1"/>
          </p:nvPr>
        </p:nvSpPr>
        <p:spPr>
          <a:xfrm>
            <a:off x="572429" y="1213336"/>
            <a:ext cx="3999571" cy="749278"/>
          </a:xfrm>
          <a:ln w="12700">
            <a:solidFill>
              <a:schemeClr val="tx1"/>
            </a:solidFill>
          </a:ln>
        </p:spPr>
        <p:txBody>
          <a:bodyPr/>
          <a:lstStyle/>
          <a:p>
            <a:pPr marL="0" indent="0">
              <a:buNone/>
            </a:pPr>
            <a:r>
              <a:rPr lang="es-MX" sz="1600" b="1" dirty="0"/>
              <a:t>Los lugares donde vive, trabaja y se divierte? </a:t>
            </a:r>
            <a:endParaRPr lang="es-MX" sz="1600" dirty="0"/>
          </a:p>
        </p:txBody>
      </p:sp>
      <p:sp>
        <p:nvSpPr>
          <p:cNvPr id="8" name="Marcador de texto 2">
            <a:extLst>
              <a:ext uri="{FF2B5EF4-FFF2-40B4-BE49-F238E27FC236}">
                <a16:creationId xmlns:a16="http://schemas.microsoft.com/office/drawing/2014/main" xmlns="" id="{67BC069A-9580-7255-AF51-C3A1711709C0}"/>
              </a:ext>
            </a:extLst>
          </p:cNvPr>
          <p:cNvSpPr txBox="1">
            <a:spLocks/>
          </p:cNvSpPr>
          <p:nvPr/>
        </p:nvSpPr>
        <p:spPr>
          <a:xfrm>
            <a:off x="591013" y="2174418"/>
            <a:ext cx="3999571" cy="1576170"/>
          </a:xfrm>
          <a:prstGeom prst="rect">
            <a:avLst/>
          </a:prstGeom>
          <a:noFill/>
          <a:ln w="12700">
            <a:solidFill>
              <a:schemeClr val="tx1"/>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800"/>
              </a:spcBef>
              <a:spcAft>
                <a:spcPts val="0"/>
              </a:spcAft>
              <a:buClr>
                <a:schemeClr val="lt1"/>
              </a:buClr>
              <a:buSzPts val="1200"/>
              <a:buFont typeface="Baskervville"/>
              <a:buAutoNum type="arabicPeriod"/>
              <a:defRPr sz="1200" b="0" i="0" u="none" strike="noStrike" cap="none">
                <a:solidFill>
                  <a:srgbClr val="434343"/>
                </a:solidFill>
                <a:latin typeface="Baskervville"/>
                <a:ea typeface="Baskervville"/>
                <a:cs typeface="Baskervville"/>
                <a:sym typeface="Baskervville"/>
              </a:defRPr>
            </a:lvl1pPr>
            <a:lvl2pPr marL="914400" marR="0" lvl="1" indent="-304800" algn="l" rtl="0">
              <a:lnSpc>
                <a:spcPct val="115000"/>
              </a:lnSpc>
              <a:spcBef>
                <a:spcPts val="0"/>
              </a:spcBef>
              <a:spcAft>
                <a:spcPts val="0"/>
              </a:spcAft>
              <a:buClr>
                <a:srgbClr val="250E0B"/>
              </a:buClr>
              <a:buSzPts val="1200"/>
              <a:buFont typeface="Roboto Condensed Light"/>
              <a:buAutoNum type="alphaLcPeriod"/>
              <a:defRPr sz="1400" b="0" i="0" u="none" strike="noStrike" cap="none">
                <a:solidFill>
                  <a:srgbClr val="434343"/>
                </a:solidFill>
                <a:latin typeface="Baskervville"/>
                <a:ea typeface="Baskervville"/>
                <a:cs typeface="Baskervville"/>
                <a:sym typeface="Baskervville"/>
              </a:defRPr>
            </a:lvl2pPr>
            <a:lvl3pPr marL="1371600" marR="0" lvl="2" indent="-304800" algn="l" rtl="0">
              <a:lnSpc>
                <a:spcPct val="115000"/>
              </a:lnSpc>
              <a:spcBef>
                <a:spcPts val="0"/>
              </a:spcBef>
              <a:spcAft>
                <a:spcPts val="0"/>
              </a:spcAft>
              <a:buClr>
                <a:srgbClr val="250E0B"/>
              </a:buClr>
              <a:buSzPts val="1200"/>
              <a:buFont typeface="Roboto Condensed Light"/>
              <a:buAutoNum type="romanLcPeriod"/>
              <a:defRPr sz="1400" b="0" i="0" u="none" strike="noStrike" cap="none">
                <a:solidFill>
                  <a:srgbClr val="434343"/>
                </a:solidFill>
                <a:latin typeface="Baskervville"/>
                <a:ea typeface="Baskervville"/>
                <a:cs typeface="Baskervville"/>
                <a:sym typeface="Baskervville"/>
              </a:defRPr>
            </a:lvl3pPr>
            <a:lvl4pPr marL="1828800" marR="0" lvl="3" indent="-304800" algn="l" rtl="0">
              <a:lnSpc>
                <a:spcPct val="115000"/>
              </a:lnSpc>
              <a:spcBef>
                <a:spcPts val="0"/>
              </a:spcBef>
              <a:spcAft>
                <a:spcPts val="0"/>
              </a:spcAft>
              <a:buClr>
                <a:srgbClr val="250E0B"/>
              </a:buClr>
              <a:buSzPts val="1200"/>
              <a:buFont typeface="Roboto Condensed Light"/>
              <a:buAutoNum type="arabicPeriod"/>
              <a:defRPr sz="1400" b="0" i="0" u="none" strike="noStrike" cap="none">
                <a:solidFill>
                  <a:srgbClr val="434343"/>
                </a:solidFill>
                <a:latin typeface="Baskervville"/>
                <a:ea typeface="Baskervville"/>
                <a:cs typeface="Baskervville"/>
                <a:sym typeface="Baskervville"/>
              </a:defRPr>
            </a:lvl4pPr>
            <a:lvl5pPr marL="2286000" marR="0" lvl="4" indent="-304800" algn="l" rtl="0">
              <a:lnSpc>
                <a:spcPct val="115000"/>
              </a:lnSpc>
              <a:spcBef>
                <a:spcPts val="0"/>
              </a:spcBef>
              <a:spcAft>
                <a:spcPts val="0"/>
              </a:spcAft>
              <a:buClr>
                <a:srgbClr val="250E0B"/>
              </a:buClr>
              <a:buSzPts val="1200"/>
              <a:buFont typeface="Roboto Condensed Light"/>
              <a:buAutoNum type="alphaLcPeriod"/>
              <a:defRPr sz="1400" b="0" i="0" u="none" strike="noStrike" cap="none">
                <a:solidFill>
                  <a:srgbClr val="434343"/>
                </a:solidFill>
                <a:latin typeface="Baskervville"/>
                <a:ea typeface="Baskervville"/>
                <a:cs typeface="Baskervville"/>
                <a:sym typeface="Baskervville"/>
              </a:defRPr>
            </a:lvl5pPr>
            <a:lvl6pPr marL="2743200" marR="0" lvl="5" indent="-304800" algn="l" rtl="0">
              <a:lnSpc>
                <a:spcPct val="115000"/>
              </a:lnSpc>
              <a:spcBef>
                <a:spcPts val="0"/>
              </a:spcBef>
              <a:spcAft>
                <a:spcPts val="0"/>
              </a:spcAft>
              <a:buClr>
                <a:srgbClr val="250E0B"/>
              </a:buClr>
              <a:buSzPts val="1200"/>
              <a:buFont typeface="Roboto Condensed Light"/>
              <a:buAutoNum type="romanLcPeriod"/>
              <a:defRPr sz="1400" b="0" i="0" u="none" strike="noStrike" cap="none">
                <a:solidFill>
                  <a:srgbClr val="434343"/>
                </a:solidFill>
                <a:latin typeface="Baskervville"/>
                <a:ea typeface="Baskervville"/>
                <a:cs typeface="Baskervville"/>
                <a:sym typeface="Baskervville"/>
              </a:defRPr>
            </a:lvl6pPr>
            <a:lvl7pPr marL="3200400" marR="0" lvl="6" indent="-304800" algn="l" rtl="0">
              <a:lnSpc>
                <a:spcPct val="115000"/>
              </a:lnSpc>
              <a:spcBef>
                <a:spcPts val="0"/>
              </a:spcBef>
              <a:spcAft>
                <a:spcPts val="0"/>
              </a:spcAft>
              <a:buClr>
                <a:srgbClr val="250E0B"/>
              </a:buClr>
              <a:buSzPts val="1200"/>
              <a:buFont typeface="Roboto Condensed Light"/>
              <a:buAutoNum type="arabicPeriod"/>
              <a:defRPr sz="1400" b="0" i="0" u="none" strike="noStrike" cap="none">
                <a:solidFill>
                  <a:srgbClr val="434343"/>
                </a:solidFill>
                <a:latin typeface="Baskervville"/>
                <a:ea typeface="Baskervville"/>
                <a:cs typeface="Baskervville"/>
                <a:sym typeface="Baskervville"/>
              </a:defRPr>
            </a:lvl7pPr>
            <a:lvl8pPr marL="3657600" marR="0" lvl="7" indent="-304800" algn="l" rtl="0">
              <a:lnSpc>
                <a:spcPct val="115000"/>
              </a:lnSpc>
              <a:spcBef>
                <a:spcPts val="0"/>
              </a:spcBef>
              <a:spcAft>
                <a:spcPts val="0"/>
              </a:spcAft>
              <a:buClr>
                <a:srgbClr val="250E0B"/>
              </a:buClr>
              <a:buSzPts val="1200"/>
              <a:buFont typeface="Roboto Condensed Light"/>
              <a:buAutoNum type="alphaLcPeriod"/>
              <a:defRPr sz="1400" b="0" i="0" u="none" strike="noStrike" cap="none">
                <a:solidFill>
                  <a:srgbClr val="434343"/>
                </a:solidFill>
                <a:latin typeface="Baskervville"/>
                <a:ea typeface="Baskervville"/>
                <a:cs typeface="Baskervville"/>
                <a:sym typeface="Baskervville"/>
              </a:defRPr>
            </a:lvl8pPr>
            <a:lvl9pPr marL="4114800" marR="0" lvl="8" indent="-304800" algn="l" rtl="0">
              <a:lnSpc>
                <a:spcPct val="115000"/>
              </a:lnSpc>
              <a:spcBef>
                <a:spcPts val="0"/>
              </a:spcBef>
              <a:spcAft>
                <a:spcPts val="0"/>
              </a:spcAft>
              <a:buClr>
                <a:srgbClr val="250E0B"/>
              </a:buClr>
              <a:buSzPts val="1200"/>
              <a:buFont typeface="Roboto Condensed Light"/>
              <a:buAutoNum type="romanLcPeriod"/>
              <a:defRPr sz="1400" b="0" i="0" u="none" strike="noStrike" cap="none">
                <a:solidFill>
                  <a:srgbClr val="434343"/>
                </a:solidFill>
                <a:latin typeface="Baskervville"/>
                <a:ea typeface="Baskervville"/>
                <a:cs typeface="Baskervville"/>
                <a:sym typeface="Baskervville"/>
              </a:defRPr>
            </a:lvl9pPr>
          </a:lstStyle>
          <a:p>
            <a:pPr marL="0" indent="0">
              <a:buNone/>
            </a:pPr>
            <a:r>
              <a:rPr lang="es-MX" sz="1600" dirty="0"/>
              <a:t>Dentro de estos lugares hay gente con quien hacer amistad en el nombre de Jesús. Usando la siguiente ilustración, identifique los diversos círculos en los que usted es un integrante natural. </a:t>
            </a:r>
          </a:p>
        </p:txBody>
      </p:sp>
      <p:graphicFrame>
        <p:nvGraphicFramePr>
          <p:cNvPr id="6" name="Diagrama 5">
            <a:extLst>
              <a:ext uri="{FF2B5EF4-FFF2-40B4-BE49-F238E27FC236}">
                <a16:creationId xmlns:a16="http://schemas.microsoft.com/office/drawing/2014/main" xmlns="" id="{C2A0561C-0B9F-1983-5816-AA2FB356E167}"/>
              </a:ext>
            </a:extLst>
          </p:cNvPr>
          <p:cNvGraphicFramePr/>
          <p:nvPr>
            <p:extLst>
              <p:ext uri="{D42A27DB-BD31-4B8C-83A1-F6EECF244321}">
                <p14:modId xmlns:p14="http://schemas.microsoft.com/office/powerpoint/2010/main" val="3967958407"/>
              </p:ext>
            </p:extLst>
          </p:nvPr>
        </p:nvGraphicFramePr>
        <p:xfrm>
          <a:off x="4680488" y="1213336"/>
          <a:ext cx="4308529" cy="37926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Marcador de texto 2">
            <a:extLst>
              <a:ext uri="{FF2B5EF4-FFF2-40B4-BE49-F238E27FC236}">
                <a16:creationId xmlns:a16="http://schemas.microsoft.com/office/drawing/2014/main" xmlns="" id="{90103384-53DE-F03D-0404-375E235BBA05}"/>
              </a:ext>
            </a:extLst>
          </p:cNvPr>
          <p:cNvSpPr txBox="1">
            <a:spLocks/>
          </p:cNvSpPr>
          <p:nvPr/>
        </p:nvSpPr>
        <p:spPr>
          <a:xfrm>
            <a:off x="591013" y="4007472"/>
            <a:ext cx="3999571" cy="903690"/>
          </a:xfrm>
          <a:prstGeom prst="rect">
            <a:avLst/>
          </a:prstGeom>
          <a:noFill/>
          <a:ln w="12700">
            <a:solidFill>
              <a:schemeClr val="tx1"/>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800"/>
              </a:spcBef>
              <a:spcAft>
                <a:spcPts val="0"/>
              </a:spcAft>
              <a:buClr>
                <a:schemeClr val="lt1"/>
              </a:buClr>
              <a:buSzPts val="1200"/>
              <a:buFont typeface="Baskervville"/>
              <a:buAutoNum type="arabicPeriod"/>
              <a:defRPr sz="1200" b="0" i="0" u="none" strike="noStrike" cap="none">
                <a:solidFill>
                  <a:srgbClr val="434343"/>
                </a:solidFill>
                <a:latin typeface="Baskervville"/>
                <a:ea typeface="Baskervville"/>
                <a:cs typeface="Baskervville"/>
                <a:sym typeface="Baskervville"/>
              </a:defRPr>
            </a:lvl1pPr>
            <a:lvl2pPr marL="914400" marR="0" lvl="1" indent="-304800" algn="l" rtl="0">
              <a:lnSpc>
                <a:spcPct val="115000"/>
              </a:lnSpc>
              <a:spcBef>
                <a:spcPts val="0"/>
              </a:spcBef>
              <a:spcAft>
                <a:spcPts val="0"/>
              </a:spcAft>
              <a:buClr>
                <a:srgbClr val="250E0B"/>
              </a:buClr>
              <a:buSzPts val="1200"/>
              <a:buFont typeface="Roboto Condensed Light"/>
              <a:buAutoNum type="alphaLcPeriod"/>
              <a:defRPr sz="1400" b="0" i="0" u="none" strike="noStrike" cap="none">
                <a:solidFill>
                  <a:srgbClr val="434343"/>
                </a:solidFill>
                <a:latin typeface="Baskervville"/>
                <a:ea typeface="Baskervville"/>
                <a:cs typeface="Baskervville"/>
                <a:sym typeface="Baskervville"/>
              </a:defRPr>
            </a:lvl2pPr>
            <a:lvl3pPr marL="1371600" marR="0" lvl="2" indent="-304800" algn="l" rtl="0">
              <a:lnSpc>
                <a:spcPct val="115000"/>
              </a:lnSpc>
              <a:spcBef>
                <a:spcPts val="0"/>
              </a:spcBef>
              <a:spcAft>
                <a:spcPts val="0"/>
              </a:spcAft>
              <a:buClr>
                <a:srgbClr val="250E0B"/>
              </a:buClr>
              <a:buSzPts val="1200"/>
              <a:buFont typeface="Roboto Condensed Light"/>
              <a:buAutoNum type="romanLcPeriod"/>
              <a:defRPr sz="1400" b="0" i="0" u="none" strike="noStrike" cap="none">
                <a:solidFill>
                  <a:srgbClr val="434343"/>
                </a:solidFill>
                <a:latin typeface="Baskervville"/>
                <a:ea typeface="Baskervville"/>
                <a:cs typeface="Baskervville"/>
                <a:sym typeface="Baskervville"/>
              </a:defRPr>
            </a:lvl3pPr>
            <a:lvl4pPr marL="1828800" marR="0" lvl="3" indent="-304800" algn="l" rtl="0">
              <a:lnSpc>
                <a:spcPct val="115000"/>
              </a:lnSpc>
              <a:spcBef>
                <a:spcPts val="0"/>
              </a:spcBef>
              <a:spcAft>
                <a:spcPts val="0"/>
              </a:spcAft>
              <a:buClr>
                <a:srgbClr val="250E0B"/>
              </a:buClr>
              <a:buSzPts val="1200"/>
              <a:buFont typeface="Roboto Condensed Light"/>
              <a:buAutoNum type="arabicPeriod"/>
              <a:defRPr sz="1400" b="0" i="0" u="none" strike="noStrike" cap="none">
                <a:solidFill>
                  <a:srgbClr val="434343"/>
                </a:solidFill>
                <a:latin typeface="Baskervville"/>
                <a:ea typeface="Baskervville"/>
                <a:cs typeface="Baskervville"/>
                <a:sym typeface="Baskervville"/>
              </a:defRPr>
            </a:lvl4pPr>
            <a:lvl5pPr marL="2286000" marR="0" lvl="4" indent="-304800" algn="l" rtl="0">
              <a:lnSpc>
                <a:spcPct val="115000"/>
              </a:lnSpc>
              <a:spcBef>
                <a:spcPts val="0"/>
              </a:spcBef>
              <a:spcAft>
                <a:spcPts val="0"/>
              </a:spcAft>
              <a:buClr>
                <a:srgbClr val="250E0B"/>
              </a:buClr>
              <a:buSzPts val="1200"/>
              <a:buFont typeface="Roboto Condensed Light"/>
              <a:buAutoNum type="alphaLcPeriod"/>
              <a:defRPr sz="1400" b="0" i="0" u="none" strike="noStrike" cap="none">
                <a:solidFill>
                  <a:srgbClr val="434343"/>
                </a:solidFill>
                <a:latin typeface="Baskervville"/>
                <a:ea typeface="Baskervville"/>
                <a:cs typeface="Baskervville"/>
                <a:sym typeface="Baskervville"/>
              </a:defRPr>
            </a:lvl5pPr>
            <a:lvl6pPr marL="2743200" marR="0" lvl="5" indent="-304800" algn="l" rtl="0">
              <a:lnSpc>
                <a:spcPct val="115000"/>
              </a:lnSpc>
              <a:spcBef>
                <a:spcPts val="0"/>
              </a:spcBef>
              <a:spcAft>
                <a:spcPts val="0"/>
              </a:spcAft>
              <a:buClr>
                <a:srgbClr val="250E0B"/>
              </a:buClr>
              <a:buSzPts val="1200"/>
              <a:buFont typeface="Roboto Condensed Light"/>
              <a:buAutoNum type="romanLcPeriod"/>
              <a:defRPr sz="1400" b="0" i="0" u="none" strike="noStrike" cap="none">
                <a:solidFill>
                  <a:srgbClr val="434343"/>
                </a:solidFill>
                <a:latin typeface="Baskervville"/>
                <a:ea typeface="Baskervville"/>
                <a:cs typeface="Baskervville"/>
                <a:sym typeface="Baskervville"/>
              </a:defRPr>
            </a:lvl6pPr>
            <a:lvl7pPr marL="3200400" marR="0" lvl="6" indent="-304800" algn="l" rtl="0">
              <a:lnSpc>
                <a:spcPct val="115000"/>
              </a:lnSpc>
              <a:spcBef>
                <a:spcPts val="0"/>
              </a:spcBef>
              <a:spcAft>
                <a:spcPts val="0"/>
              </a:spcAft>
              <a:buClr>
                <a:srgbClr val="250E0B"/>
              </a:buClr>
              <a:buSzPts val="1200"/>
              <a:buFont typeface="Roboto Condensed Light"/>
              <a:buAutoNum type="arabicPeriod"/>
              <a:defRPr sz="1400" b="0" i="0" u="none" strike="noStrike" cap="none">
                <a:solidFill>
                  <a:srgbClr val="434343"/>
                </a:solidFill>
                <a:latin typeface="Baskervville"/>
                <a:ea typeface="Baskervville"/>
                <a:cs typeface="Baskervville"/>
                <a:sym typeface="Baskervville"/>
              </a:defRPr>
            </a:lvl7pPr>
            <a:lvl8pPr marL="3657600" marR="0" lvl="7" indent="-304800" algn="l" rtl="0">
              <a:lnSpc>
                <a:spcPct val="115000"/>
              </a:lnSpc>
              <a:spcBef>
                <a:spcPts val="0"/>
              </a:spcBef>
              <a:spcAft>
                <a:spcPts val="0"/>
              </a:spcAft>
              <a:buClr>
                <a:srgbClr val="250E0B"/>
              </a:buClr>
              <a:buSzPts val="1200"/>
              <a:buFont typeface="Roboto Condensed Light"/>
              <a:buAutoNum type="alphaLcPeriod"/>
              <a:defRPr sz="1400" b="0" i="0" u="none" strike="noStrike" cap="none">
                <a:solidFill>
                  <a:srgbClr val="434343"/>
                </a:solidFill>
                <a:latin typeface="Baskervville"/>
                <a:ea typeface="Baskervville"/>
                <a:cs typeface="Baskervville"/>
                <a:sym typeface="Baskervville"/>
              </a:defRPr>
            </a:lvl8pPr>
            <a:lvl9pPr marL="4114800" marR="0" lvl="8" indent="-304800" algn="l" rtl="0">
              <a:lnSpc>
                <a:spcPct val="115000"/>
              </a:lnSpc>
              <a:spcBef>
                <a:spcPts val="0"/>
              </a:spcBef>
              <a:spcAft>
                <a:spcPts val="0"/>
              </a:spcAft>
              <a:buClr>
                <a:srgbClr val="250E0B"/>
              </a:buClr>
              <a:buSzPts val="1200"/>
              <a:buFont typeface="Roboto Condensed Light"/>
              <a:buAutoNum type="romanLcPeriod"/>
              <a:defRPr sz="1400" b="0" i="0" u="none" strike="noStrike" cap="none">
                <a:solidFill>
                  <a:srgbClr val="434343"/>
                </a:solidFill>
                <a:latin typeface="Baskervville"/>
                <a:ea typeface="Baskervville"/>
                <a:cs typeface="Baskervville"/>
                <a:sym typeface="Baskervville"/>
              </a:defRPr>
            </a:lvl9pPr>
          </a:lstStyle>
          <a:p>
            <a:pPr marL="0" indent="0">
              <a:buNone/>
            </a:pPr>
            <a:r>
              <a:rPr lang="es-MX" sz="1600" dirty="0"/>
              <a:t>Ahora, escriba dentro de cada círculo los nombres de amigos o conocidos de ese círculo.</a:t>
            </a:r>
          </a:p>
        </p:txBody>
      </p:sp>
    </p:spTree>
    <p:extLst>
      <p:ext uri="{BB962C8B-B14F-4D97-AF65-F5344CB8AC3E}">
        <p14:creationId xmlns:p14="http://schemas.microsoft.com/office/powerpoint/2010/main" val="3384263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80">
                                          <p:stCondLst>
                                            <p:cond delay="0"/>
                                          </p:stCondLst>
                                        </p:cTn>
                                        <p:tgtEl>
                                          <p:spTgt spid="3">
                                            <p:bg/>
                                          </p:spTgt>
                                        </p:tgtEl>
                                      </p:cBhvr>
                                    </p:animEffect>
                                    <p:anim calcmode="lin" valueType="num">
                                      <p:cBhvr>
                                        <p:cTn id="8" dur="1822" tmFilter="0,0; 0.14,0.36; 0.43,0.73; 0.71,0.91; 1.0,1.0">
                                          <p:stCondLst>
                                            <p:cond delay="0"/>
                                          </p:stCondLst>
                                        </p:cTn>
                                        <p:tgtEl>
                                          <p:spTgt spid="3">
                                            <p:bg/>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bg/>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bg/>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bg/>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bg/>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bg/>
                                          </p:spTgt>
                                        </p:tgtEl>
                                      </p:cBhvr>
                                      <p:to x="100000" y="60000"/>
                                    </p:animScale>
                                    <p:animScale>
                                      <p:cBhvr>
                                        <p:cTn id="14" dur="166" decel="50000">
                                          <p:stCondLst>
                                            <p:cond delay="676"/>
                                          </p:stCondLst>
                                        </p:cTn>
                                        <p:tgtEl>
                                          <p:spTgt spid="3">
                                            <p:bg/>
                                          </p:spTgt>
                                        </p:tgtEl>
                                      </p:cBhvr>
                                      <p:to x="100000" y="100000"/>
                                    </p:animScale>
                                    <p:animScale>
                                      <p:cBhvr>
                                        <p:cTn id="15" dur="26">
                                          <p:stCondLst>
                                            <p:cond delay="1312"/>
                                          </p:stCondLst>
                                        </p:cTn>
                                        <p:tgtEl>
                                          <p:spTgt spid="3">
                                            <p:bg/>
                                          </p:spTgt>
                                        </p:tgtEl>
                                      </p:cBhvr>
                                      <p:to x="100000" y="80000"/>
                                    </p:animScale>
                                    <p:animScale>
                                      <p:cBhvr>
                                        <p:cTn id="16" dur="166" decel="50000">
                                          <p:stCondLst>
                                            <p:cond delay="1338"/>
                                          </p:stCondLst>
                                        </p:cTn>
                                        <p:tgtEl>
                                          <p:spTgt spid="3">
                                            <p:bg/>
                                          </p:spTgt>
                                        </p:tgtEl>
                                      </p:cBhvr>
                                      <p:to x="100000" y="100000"/>
                                    </p:animScale>
                                    <p:animScale>
                                      <p:cBhvr>
                                        <p:cTn id="17" dur="26">
                                          <p:stCondLst>
                                            <p:cond delay="1642"/>
                                          </p:stCondLst>
                                        </p:cTn>
                                        <p:tgtEl>
                                          <p:spTgt spid="3">
                                            <p:bg/>
                                          </p:spTgt>
                                        </p:tgtEl>
                                      </p:cBhvr>
                                      <p:to x="100000" y="90000"/>
                                    </p:animScale>
                                    <p:animScale>
                                      <p:cBhvr>
                                        <p:cTn id="18" dur="166" decel="50000">
                                          <p:stCondLst>
                                            <p:cond delay="1668"/>
                                          </p:stCondLst>
                                        </p:cTn>
                                        <p:tgtEl>
                                          <p:spTgt spid="3">
                                            <p:bg/>
                                          </p:spTgt>
                                        </p:tgtEl>
                                      </p:cBhvr>
                                      <p:to x="100000" y="100000"/>
                                    </p:animScale>
                                    <p:animScale>
                                      <p:cBhvr>
                                        <p:cTn id="19" dur="26">
                                          <p:stCondLst>
                                            <p:cond delay="1808"/>
                                          </p:stCondLst>
                                        </p:cTn>
                                        <p:tgtEl>
                                          <p:spTgt spid="3">
                                            <p:bg/>
                                          </p:spTgt>
                                        </p:tgtEl>
                                      </p:cBhvr>
                                      <p:to x="100000" y="95000"/>
                                    </p:animScale>
                                    <p:animScale>
                                      <p:cBhvr>
                                        <p:cTn id="20" dur="166" decel="50000">
                                          <p:stCondLst>
                                            <p:cond delay="1834"/>
                                          </p:stCondLst>
                                        </p:cTn>
                                        <p:tgtEl>
                                          <p:spTgt spid="3">
                                            <p:bg/>
                                          </p:spTgt>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wipe(down)">
                                      <p:cBhvr>
                                        <p:cTn id="23" dur="580">
                                          <p:stCondLst>
                                            <p:cond delay="0"/>
                                          </p:stCondLst>
                                        </p:cTn>
                                        <p:tgtEl>
                                          <p:spTgt spid="3">
                                            <p:txEl>
                                              <p:pRg st="0" end="0"/>
                                            </p:txEl>
                                          </p:spTgt>
                                        </p:tgtEl>
                                      </p:cBhvr>
                                    </p:animEffect>
                                    <p:anim calcmode="lin" valueType="num">
                                      <p:cBhvr>
                                        <p:cTn id="24"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0" end="0"/>
                                            </p:txEl>
                                          </p:spTgt>
                                        </p:tgtEl>
                                      </p:cBhvr>
                                      <p:to x="100000" y="60000"/>
                                    </p:animScale>
                                    <p:animScale>
                                      <p:cBhvr>
                                        <p:cTn id="30" dur="166" decel="50000">
                                          <p:stCondLst>
                                            <p:cond delay="676"/>
                                          </p:stCondLst>
                                        </p:cTn>
                                        <p:tgtEl>
                                          <p:spTgt spid="3">
                                            <p:txEl>
                                              <p:pRg st="0" end="0"/>
                                            </p:txEl>
                                          </p:spTgt>
                                        </p:tgtEl>
                                      </p:cBhvr>
                                      <p:to x="100000" y="100000"/>
                                    </p:animScale>
                                    <p:animScale>
                                      <p:cBhvr>
                                        <p:cTn id="31" dur="26">
                                          <p:stCondLst>
                                            <p:cond delay="1312"/>
                                          </p:stCondLst>
                                        </p:cTn>
                                        <p:tgtEl>
                                          <p:spTgt spid="3">
                                            <p:txEl>
                                              <p:pRg st="0" end="0"/>
                                            </p:txEl>
                                          </p:spTgt>
                                        </p:tgtEl>
                                      </p:cBhvr>
                                      <p:to x="100000" y="80000"/>
                                    </p:animScale>
                                    <p:animScale>
                                      <p:cBhvr>
                                        <p:cTn id="32" dur="166" decel="50000">
                                          <p:stCondLst>
                                            <p:cond delay="1338"/>
                                          </p:stCondLst>
                                        </p:cTn>
                                        <p:tgtEl>
                                          <p:spTgt spid="3">
                                            <p:txEl>
                                              <p:pRg st="0" end="0"/>
                                            </p:txEl>
                                          </p:spTgt>
                                        </p:tgtEl>
                                      </p:cBhvr>
                                      <p:to x="100000" y="100000"/>
                                    </p:animScale>
                                    <p:animScale>
                                      <p:cBhvr>
                                        <p:cTn id="33" dur="26">
                                          <p:stCondLst>
                                            <p:cond delay="1642"/>
                                          </p:stCondLst>
                                        </p:cTn>
                                        <p:tgtEl>
                                          <p:spTgt spid="3">
                                            <p:txEl>
                                              <p:pRg st="0" end="0"/>
                                            </p:txEl>
                                          </p:spTgt>
                                        </p:tgtEl>
                                      </p:cBhvr>
                                      <p:to x="100000" y="90000"/>
                                    </p:animScale>
                                    <p:animScale>
                                      <p:cBhvr>
                                        <p:cTn id="34" dur="166" decel="50000">
                                          <p:stCondLst>
                                            <p:cond delay="1668"/>
                                          </p:stCondLst>
                                        </p:cTn>
                                        <p:tgtEl>
                                          <p:spTgt spid="3">
                                            <p:txEl>
                                              <p:pRg st="0" end="0"/>
                                            </p:txEl>
                                          </p:spTgt>
                                        </p:tgtEl>
                                      </p:cBhvr>
                                      <p:to x="100000" y="100000"/>
                                    </p:animScale>
                                    <p:animScale>
                                      <p:cBhvr>
                                        <p:cTn id="35" dur="26">
                                          <p:stCondLst>
                                            <p:cond delay="1808"/>
                                          </p:stCondLst>
                                        </p:cTn>
                                        <p:tgtEl>
                                          <p:spTgt spid="3">
                                            <p:txEl>
                                              <p:pRg st="0" end="0"/>
                                            </p:txEl>
                                          </p:spTgt>
                                        </p:tgtEl>
                                      </p:cBhvr>
                                      <p:to x="100000" y="95000"/>
                                    </p:animScale>
                                    <p:animScale>
                                      <p:cBhvr>
                                        <p:cTn id="36" dur="166" decel="50000">
                                          <p:stCondLst>
                                            <p:cond delay="1834"/>
                                          </p:stCondLst>
                                        </p:cTn>
                                        <p:tgtEl>
                                          <p:spTgt spid="3">
                                            <p:txEl>
                                              <p:pRg st="0" end="0"/>
                                            </p:txEl>
                                          </p:spTgt>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fade">
                                      <p:cBhvr>
                                        <p:cTn id="41" dur="1000"/>
                                        <p:tgtEl>
                                          <p:spTgt spid="6"/>
                                        </p:tgtEl>
                                      </p:cBhvr>
                                    </p:animEffect>
                                    <p:anim calcmode="lin" valueType="num">
                                      <p:cBhvr>
                                        <p:cTn id="42" dur="1000" fill="hold"/>
                                        <p:tgtEl>
                                          <p:spTgt spid="6"/>
                                        </p:tgtEl>
                                        <p:attrNameLst>
                                          <p:attrName>ppt_x</p:attrName>
                                        </p:attrNameLst>
                                      </p:cBhvr>
                                      <p:tavLst>
                                        <p:tav tm="0">
                                          <p:val>
                                            <p:strVal val="#ppt_x"/>
                                          </p:val>
                                        </p:tav>
                                        <p:tav tm="100000">
                                          <p:val>
                                            <p:strVal val="#ppt_x"/>
                                          </p:val>
                                        </p:tav>
                                      </p:tavLst>
                                    </p:anim>
                                    <p:anim calcmode="lin" valueType="num">
                                      <p:cBhvr>
                                        <p:cTn id="4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1" presetClass="entr" presetSubtype="1"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wheel(1)">
                                      <p:cBhvr>
                                        <p:cTn id="48" dur="2000"/>
                                        <p:tgtEl>
                                          <p:spTgt spid="8"/>
                                        </p:tgtEl>
                                      </p:cBhvr>
                                    </p:animEffect>
                                  </p:childTnLst>
                                </p:cTn>
                              </p:par>
                            </p:childTnLst>
                          </p:cTn>
                        </p:par>
                        <p:par>
                          <p:cTn id="49" fill="hold">
                            <p:stCondLst>
                              <p:cond delay="2000"/>
                            </p:stCondLst>
                            <p:childTnLst>
                              <p:par>
                                <p:cTn id="50" presetID="26" presetClass="entr" presetSubtype="0" fill="hold" grpId="0" nodeType="afterEffect">
                                  <p:stCondLst>
                                    <p:cond delay="0"/>
                                  </p:stCondLst>
                                  <p:childTnLst>
                                    <p:set>
                                      <p:cBhvr>
                                        <p:cTn id="51" dur="1" fill="hold">
                                          <p:stCondLst>
                                            <p:cond delay="0"/>
                                          </p:stCondLst>
                                        </p:cTn>
                                        <p:tgtEl>
                                          <p:spTgt spid="12">
                                            <p:bg/>
                                          </p:spTgt>
                                        </p:tgtEl>
                                        <p:attrNameLst>
                                          <p:attrName>style.visibility</p:attrName>
                                        </p:attrNameLst>
                                      </p:cBhvr>
                                      <p:to>
                                        <p:strVal val="visible"/>
                                      </p:to>
                                    </p:set>
                                    <p:animEffect transition="in" filter="wipe(down)">
                                      <p:cBhvr>
                                        <p:cTn id="52" dur="580">
                                          <p:stCondLst>
                                            <p:cond delay="0"/>
                                          </p:stCondLst>
                                        </p:cTn>
                                        <p:tgtEl>
                                          <p:spTgt spid="12">
                                            <p:bg/>
                                          </p:spTgt>
                                        </p:tgtEl>
                                      </p:cBhvr>
                                    </p:animEffect>
                                    <p:anim calcmode="lin" valueType="num">
                                      <p:cBhvr>
                                        <p:cTn id="53" dur="1822" tmFilter="0,0; 0.14,0.36; 0.43,0.73; 0.71,0.91; 1.0,1.0">
                                          <p:stCondLst>
                                            <p:cond delay="0"/>
                                          </p:stCondLst>
                                        </p:cTn>
                                        <p:tgtEl>
                                          <p:spTgt spid="12">
                                            <p:bg/>
                                          </p:spTgt>
                                        </p:tgtEl>
                                        <p:attrNameLst>
                                          <p:attrName>ppt_x</p:attrName>
                                        </p:attrNameLst>
                                      </p:cBhvr>
                                      <p:tavLst>
                                        <p:tav tm="0">
                                          <p:val>
                                            <p:strVal val="#ppt_x-0.25"/>
                                          </p:val>
                                        </p:tav>
                                        <p:tav tm="100000">
                                          <p:val>
                                            <p:strVal val="#ppt_x"/>
                                          </p:val>
                                        </p:tav>
                                      </p:tavLst>
                                    </p:anim>
                                    <p:anim calcmode="lin" valueType="num">
                                      <p:cBhvr>
                                        <p:cTn id="54" dur="664" tmFilter="0.0,0.0; 0.25,0.07; 0.50,0.2; 0.75,0.467; 1.0,1.0">
                                          <p:stCondLst>
                                            <p:cond delay="0"/>
                                          </p:stCondLst>
                                        </p:cTn>
                                        <p:tgtEl>
                                          <p:spTgt spid="12">
                                            <p:bg/>
                                          </p:spTgt>
                                        </p:tgtEl>
                                        <p:attrNameLst>
                                          <p:attrName>ppt_y</p:attrName>
                                        </p:attrNameLst>
                                      </p:cBhvr>
                                      <p:tavLst>
                                        <p:tav tm="0" fmla="#ppt_y-sin(pi*$)/3">
                                          <p:val>
                                            <p:fltVal val="0.5"/>
                                          </p:val>
                                        </p:tav>
                                        <p:tav tm="100000">
                                          <p:val>
                                            <p:fltVal val="1"/>
                                          </p:val>
                                        </p:tav>
                                      </p:tavLst>
                                    </p:anim>
                                    <p:anim calcmode="lin" valueType="num">
                                      <p:cBhvr>
                                        <p:cTn id="55" dur="664" tmFilter="0, 0; 0.125,0.2665; 0.25,0.4; 0.375,0.465; 0.5,0.5;  0.625,0.535; 0.75,0.6; 0.875,0.7335; 1,1">
                                          <p:stCondLst>
                                            <p:cond delay="664"/>
                                          </p:stCondLst>
                                        </p:cTn>
                                        <p:tgtEl>
                                          <p:spTgt spid="12">
                                            <p:bg/>
                                          </p:spTgt>
                                        </p:tgtEl>
                                        <p:attrNameLst>
                                          <p:attrName>ppt_y</p:attrName>
                                        </p:attrNameLst>
                                      </p:cBhvr>
                                      <p:tavLst>
                                        <p:tav tm="0" fmla="#ppt_y-sin(pi*$)/9">
                                          <p:val>
                                            <p:fltVal val="0"/>
                                          </p:val>
                                        </p:tav>
                                        <p:tav tm="100000">
                                          <p:val>
                                            <p:fltVal val="1"/>
                                          </p:val>
                                        </p:tav>
                                      </p:tavLst>
                                    </p:anim>
                                    <p:anim calcmode="lin" valueType="num">
                                      <p:cBhvr>
                                        <p:cTn id="56" dur="332" tmFilter="0, 0; 0.125,0.2665; 0.25,0.4; 0.375,0.465; 0.5,0.5;  0.625,0.535; 0.75,0.6; 0.875,0.7335; 1,1">
                                          <p:stCondLst>
                                            <p:cond delay="1324"/>
                                          </p:stCondLst>
                                        </p:cTn>
                                        <p:tgtEl>
                                          <p:spTgt spid="12">
                                            <p:bg/>
                                          </p:spTgt>
                                        </p:tgtEl>
                                        <p:attrNameLst>
                                          <p:attrName>ppt_y</p:attrName>
                                        </p:attrNameLst>
                                      </p:cBhvr>
                                      <p:tavLst>
                                        <p:tav tm="0" fmla="#ppt_y-sin(pi*$)/27">
                                          <p:val>
                                            <p:fltVal val="0"/>
                                          </p:val>
                                        </p:tav>
                                        <p:tav tm="100000">
                                          <p:val>
                                            <p:fltVal val="1"/>
                                          </p:val>
                                        </p:tav>
                                      </p:tavLst>
                                    </p:anim>
                                    <p:anim calcmode="lin" valueType="num">
                                      <p:cBhvr>
                                        <p:cTn id="57" dur="164" tmFilter="0, 0; 0.125,0.2665; 0.25,0.4; 0.375,0.465; 0.5,0.5;  0.625,0.535; 0.75,0.6; 0.875,0.7335; 1,1">
                                          <p:stCondLst>
                                            <p:cond delay="1656"/>
                                          </p:stCondLst>
                                        </p:cTn>
                                        <p:tgtEl>
                                          <p:spTgt spid="12">
                                            <p:bg/>
                                          </p:spTgt>
                                        </p:tgtEl>
                                        <p:attrNameLst>
                                          <p:attrName>ppt_y</p:attrName>
                                        </p:attrNameLst>
                                      </p:cBhvr>
                                      <p:tavLst>
                                        <p:tav tm="0" fmla="#ppt_y-sin(pi*$)/81">
                                          <p:val>
                                            <p:fltVal val="0"/>
                                          </p:val>
                                        </p:tav>
                                        <p:tav tm="100000">
                                          <p:val>
                                            <p:fltVal val="1"/>
                                          </p:val>
                                        </p:tav>
                                      </p:tavLst>
                                    </p:anim>
                                    <p:animScale>
                                      <p:cBhvr>
                                        <p:cTn id="58" dur="26">
                                          <p:stCondLst>
                                            <p:cond delay="650"/>
                                          </p:stCondLst>
                                        </p:cTn>
                                        <p:tgtEl>
                                          <p:spTgt spid="12">
                                            <p:bg/>
                                          </p:spTgt>
                                        </p:tgtEl>
                                      </p:cBhvr>
                                      <p:to x="100000" y="60000"/>
                                    </p:animScale>
                                    <p:animScale>
                                      <p:cBhvr>
                                        <p:cTn id="59" dur="166" decel="50000">
                                          <p:stCondLst>
                                            <p:cond delay="676"/>
                                          </p:stCondLst>
                                        </p:cTn>
                                        <p:tgtEl>
                                          <p:spTgt spid="12">
                                            <p:bg/>
                                          </p:spTgt>
                                        </p:tgtEl>
                                      </p:cBhvr>
                                      <p:to x="100000" y="100000"/>
                                    </p:animScale>
                                    <p:animScale>
                                      <p:cBhvr>
                                        <p:cTn id="60" dur="26">
                                          <p:stCondLst>
                                            <p:cond delay="1312"/>
                                          </p:stCondLst>
                                        </p:cTn>
                                        <p:tgtEl>
                                          <p:spTgt spid="12">
                                            <p:bg/>
                                          </p:spTgt>
                                        </p:tgtEl>
                                      </p:cBhvr>
                                      <p:to x="100000" y="80000"/>
                                    </p:animScale>
                                    <p:animScale>
                                      <p:cBhvr>
                                        <p:cTn id="61" dur="166" decel="50000">
                                          <p:stCondLst>
                                            <p:cond delay="1338"/>
                                          </p:stCondLst>
                                        </p:cTn>
                                        <p:tgtEl>
                                          <p:spTgt spid="12">
                                            <p:bg/>
                                          </p:spTgt>
                                        </p:tgtEl>
                                      </p:cBhvr>
                                      <p:to x="100000" y="100000"/>
                                    </p:animScale>
                                    <p:animScale>
                                      <p:cBhvr>
                                        <p:cTn id="62" dur="26">
                                          <p:stCondLst>
                                            <p:cond delay="1642"/>
                                          </p:stCondLst>
                                        </p:cTn>
                                        <p:tgtEl>
                                          <p:spTgt spid="12">
                                            <p:bg/>
                                          </p:spTgt>
                                        </p:tgtEl>
                                      </p:cBhvr>
                                      <p:to x="100000" y="90000"/>
                                    </p:animScale>
                                    <p:animScale>
                                      <p:cBhvr>
                                        <p:cTn id="63" dur="166" decel="50000">
                                          <p:stCondLst>
                                            <p:cond delay="1668"/>
                                          </p:stCondLst>
                                        </p:cTn>
                                        <p:tgtEl>
                                          <p:spTgt spid="12">
                                            <p:bg/>
                                          </p:spTgt>
                                        </p:tgtEl>
                                      </p:cBhvr>
                                      <p:to x="100000" y="100000"/>
                                    </p:animScale>
                                    <p:animScale>
                                      <p:cBhvr>
                                        <p:cTn id="64" dur="26">
                                          <p:stCondLst>
                                            <p:cond delay="1808"/>
                                          </p:stCondLst>
                                        </p:cTn>
                                        <p:tgtEl>
                                          <p:spTgt spid="12">
                                            <p:bg/>
                                          </p:spTgt>
                                        </p:tgtEl>
                                      </p:cBhvr>
                                      <p:to x="100000" y="95000"/>
                                    </p:animScale>
                                    <p:animScale>
                                      <p:cBhvr>
                                        <p:cTn id="65" dur="166" decel="50000">
                                          <p:stCondLst>
                                            <p:cond delay="1834"/>
                                          </p:stCondLst>
                                        </p:cTn>
                                        <p:tgtEl>
                                          <p:spTgt spid="12">
                                            <p:bg/>
                                          </p:spTgt>
                                        </p:tgtEl>
                                      </p:cBhvr>
                                      <p:to x="100000" y="100000"/>
                                    </p:animScale>
                                  </p:childTnLst>
                                </p:cTn>
                              </p:par>
                            </p:childTnLst>
                          </p:cTn>
                        </p:par>
                        <p:par>
                          <p:cTn id="66" fill="hold">
                            <p:stCondLst>
                              <p:cond delay="4000"/>
                            </p:stCondLst>
                            <p:childTnLst>
                              <p:par>
                                <p:cTn id="67" presetID="26" presetClass="entr" presetSubtype="0" fill="hold" grpId="0" nodeType="afterEffect">
                                  <p:stCondLst>
                                    <p:cond delay="0"/>
                                  </p:stCondLst>
                                  <p:childTnLst>
                                    <p:set>
                                      <p:cBhvr>
                                        <p:cTn id="68" dur="1" fill="hold">
                                          <p:stCondLst>
                                            <p:cond delay="0"/>
                                          </p:stCondLst>
                                        </p:cTn>
                                        <p:tgtEl>
                                          <p:spTgt spid="12">
                                            <p:txEl>
                                              <p:pRg st="0" end="0"/>
                                            </p:txEl>
                                          </p:spTgt>
                                        </p:tgtEl>
                                        <p:attrNameLst>
                                          <p:attrName>style.visibility</p:attrName>
                                        </p:attrNameLst>
                                      </p:cBhvr>
                                      <p:to>
                                        <p:strVal val="visible"/>
                                      </p:to>
                                    </p:set>
                                    <p:animEffect transition="in" filter="wipe(down)">
                                      <p:cBhvr>
                                        <p:cTn id="69" dur="580">
                                          <p:stCondLst>
                                            <p:cond delay="0"/>
                                          </p:stCondLst>
                                        </p:cTn>
                                        <p:tgtEl>
                                          <p:spTgt spid="12">
                                            <p:txEl>
                                              <p:pRg st="0" end="0"/>
                                            </p:txEl>
                                          </p:spTgt>
                                        </p:tgtEl>
                                      </p:cBhvr>
                                    </p:animEffect>
                                    <p:anim calcmode="lin" valueType="num">
                                      <p:cBhvr>
                                        <p:cTn id="70" dur="1822" tmFilter="0,0; 0.14,0.36; 0.43,0.73; 0.71,0.91; 1.0,1.0">
                                          <p:stCondLst>
                                            <p:cond delay="0"/>
                                          </p:stCondLst>
                                        </p:cTn>
                                        <p:tgtEl>
                                          <p:spTgt spid="12">
                                            <p:txEl>
                                              <p:pRg st="0" end="0"/>
                                            </p:txEl>
                                          </p:spTgt>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12">
                                            <p:txEl>
                                              <p:pRg st="0" end="0"/>
                                            </p:txEl>
                                          </p:spTgt>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12">
                                            <p:txEl>
                                              <p:pRg st="0" end="0"/>
                                            </p:txEl>
                                          </p:spTgt>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12">
                                            <p:txEl>
                                              <p:pRg st="0" end="0"/>
                                            </p:txEl>
                                          </p:spTgt>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12">
                                            <p:txEl>
                                              <p:pRg st="0" end="0"/>
                                            </p:txEl>
                                          </p:spTgt>
                                        </p:tgtEl>
                                        <p:attrNameLst>
                                          <p:attrName>ppt_y</p:attrName>
                                        </p:attrNameLst>
                                      </p:cBhvr>
                                      <p:tavLst>
                                        <p:tav tm="0" fmla="#ppt_y-sin(pi*$)/81">
                                          <p:val>
                                            <p:fltVal val="0"/>
                                          </p:val>
                                        </p:tav>
                                        <p:tav tm="100000">
                                          <p:val>
                                            <p:fltVal val="1"/>
                                          </p:val>
                                        </p:tav>
                                      </p:tavLst>
                                    </p:anim>
                                    <p:animScale>
                                      <p:cBhvr>
                                        <p:cTn id="75" dur="26">
                                          <p:stCondLst>
                                            <p:cond delay="650"/>
                                          </p:stCondLst>
                                        </p:cTn>
                                        <p:tgtEl>
                                          <p:spTgt spid="12">
                                            <p:txEl>
                                              <p:pRg st="0" end="0"/>
                                            </p:txEl>
                                          </p:spTgt>
                                        </p:tgtEl>
                                      </p:cBhvr>
                                      <p:to x="100000" y="60000"/>
                                    </p:animScale>
                                    <p:animScale>
                                      <p:cBhvr>
                                        <p:cTn id="76" dur="166" decel="50000">
                                          <p:stCondLst>
                                            <p:cond delay="676"/>
                                          </p:stCondLst>
                                        </p:cTn>
                                        <p:tgtEl>
                                          <p:spTgt spid="12">
                                            <p:txEl>
                                              <p:pRg st="0" end="0"/>
                                            </p:txEl>
                                          </p:spTgt>
                                        </p:tgtEl>
                                      </p:cBhvr>
                                      <p:to x="100000" y="100000"/>
                                    </p:animScale>
                                    <p:animScale>
                                      <p:cBhvr>
                                        <p:cTn id="77" dur="26">
                                          <p:stCondLst>
                                            <p:cond delay="1312"/>
                                          </p:stCondLst>
                                        </p:cTn>
                                        <p:tgtEl>
                                          <p:spTgt spid="12">
                                            <p:txEl>
                                              <p:pRg st="0" end="0"/>
                                            </p:txEl>
                                          </p:spTgt>
                                        </p:tgtEl>
                                      </p:cBhvr>
                                      <p:to x="100000" y="80000"/>
                                    </p:animScale>
                                    <p:animScale>
                                      <p:cBhvr>
                                        <p:cTn id="78" dur="166" decel="50000">
                                          <p:stCondLst>
                                            <p:cond delay="1338"/>
                                          </p:stCondLst>
                                        </p:cTn>
                                        <p:tgtEl>
                                          <p:spTgt spid="12">
                                            <p:txEl>
                                              <p:pRg st="0" end="0"/>
                                            </p:txEl>
                                          </p:spTgt>
                                        </p:tgtEl>
                                      </p:cBhvr>
                                      <p:to x="100000" y="100000"/>
                                    </p:animScale>
                                    <p:animScale>
                                      <p:cBhvr>
                                        <p:cTn id="79" dur="26">
                                          <p:stCondLst>
                                            <p:cond delay="1642"/>
                                          </p:stCondLst>
                                        </p:cTn>
                                        <p:tgtEl>
                                          <p:spTgt spid="12">
                                            <p:txEl>
                                              <p:pRg st="0" end="0"/>
                                            </p:txEl>
                                          </p:spTgt>
                                        </p:tgtEl>
                                      </p:cBhvr>
                                      <p:to x="100000" y="90000"/>
                                    </p:animScale>
                                    <p:animScale>
                                      <p:cBhvr>
                                        <p:cTn id="80" dur="166" decel="50000">
                                          <p:stCondLst>
                                            <p:cond delay="1668"/>
                                          </p:stCondLst>
                                        </p:cTn>
                                        <p:tgtEl>
                                          <p:spTgt spid="12">
                                            <p:txEl>
                                              <p:pRg st="0" end="0"/>
                                            </p:txEl>
                                          </p:spTgt>
                                        </p:tgtEl>
                                      </p:cBhvr>
                                      <p:to x="100000" y="100000"/>
                                    </p:animScale>
                                    <p:animScale>
                                      <p:cBhvr>
                                        <p:cTn id="81" dur="26">
                                          <p:stCondLst>
                                            <p:cond delay="1808"/>
                                          </p:stCondLst>
                                        </p:cTn>
                                        <p:tgtEl>
                                          <p:spTgt spid="12">
                                            <p:txEl>
                                              <p:pRg st="0" end="0"/>
                                            </p:txEl>
                                          </p:spTgt>
                                        </p:tgtEl>
                                      </p:cBhvr>
                                      <p:to x="100000" y="95000"/>
                                    </p:animScale>
                                    <p:animScale>
                                      <p:cBhvr>
                                        <p:cTn id="82" dur="166" decel="50000">
                                          <p:stCondLst>
                                            <p:cond delay="1834"/>
                                          </p:stCondLst>
                                        </p:cTn>
                                        <p:tgtEl>
                                          <p:spTgt spid="12">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8" grpId="0" animBg="1"/>
      <p:bldGraphic spid="6" grpId="0">
        <p:bldAsOne/>
      </p:bldGraphic>
      <p:bldP spid="12" grpId="0" uiExpand="1"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6"/>
        <p:cNvGrpSpPr/>
        <p:nvPr/>
      </p:nvGrpSpPr>
      <p:grpSpPr>
        <a:xfrm>
          <a:off x="0" y="0"/>
          <a:ext cx="0" cy="0"/>
          <a:chOff x="0" y="0"/>
          <a:chExt cx="0" cy="0"/>
        </a:xfrm>
      </p:grpSpPr>
      <p:sp>
        <p:nvSpPr>
          <p:cNvPr id="317" name="Google Shape;317;p32"/>
          <p:cNvSpPr txBox="1">
            <a:spLocks noGrp="1"/>
          </p:cNvSpPr>
          <p:nvPr>
            <p:ph type="title"/>
          </p:nvPr>
        </p:nvSpPr>
        <p:spPr>
          <a:xfrm>
            <a:off x="724075" y="950972"/>
            <a:ext cx="7704000" cy="4749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MX" dirty="0"/>
              <a:t>L</a:t>
            </a:r>
            <a:r>
              <a:rPr lang="en" dirty="0"/>
              <a:t>os integrantes saben que la evangelizacion es un proceso</a:t>
            </a:r>
            <a:endParaRPr dirty="0"/>
          </a:p>
        </p:txBody>
      </p:sp>
      <p:sp>
        <p:nvSpPr>
          <p:cNvPr id="341" name="Google Shape;341;p32"/>
          <p:cNvSpPr txBox="1"/>
          <p:nvPr/>
        </p:nvSpPr>
        <p:spPr>
          <a:xfrm>
            <a:off x="693421" y="223982"/>
            <a:ext cx="3086100" cy="288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1100"/>
              <a:buFont typeface="Arial"/>
              <a:buNone/>
            </a:pPr>
            <a:r>
              <a:rPr lang="en" sz="1100" b="0" i="0" u="none" strike="noStrike" cap="none" dirty="0">
                <a:solidFill>
                  <a:srgbClr val="000000"/>
                </a:solidFill>
                <a:latin typeface="Baskervville"/>
                <a:ea typeface="Baskervville"/>
                <a:cs typeface="Baskervville"/>
                <a:sym typeface="Baskervville"/>
              </a:rPr>
              <a:t>26 October 2022</a:t>
            </a:r>
            <a:endParaRPr dirty="0"/>
          </a:p>
        </p:txBody>
      </p:sp>
      <p:sp>
        <p:nvSpPr>
          <p:cNvPr id="342" name="Google Shape;342;p32"/>
          <p:cNvSpPr txBox="1"/>
          <p:nvPr/>
        </p:nvSpPr>
        <p:spPr>
          <a:xfrm>
            <a:off x="5349239" y="223982"/>
            <a:ext cx="3086100" cy="2886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1100"/>
              <a:buFont typeface="Arial"/>
              <a:buNone/>
            </a:pPr>
            <a:r>
              <a:rPr lang="es-MX" sz="1100" dirty="0">
                <a:latin typeface="Baskervville"/>
                <a:ea typeface="Baskervville"/>
                <a:cs typeface="Baskervville"/>
                <a:sym typeface="Baskervville"/>
              </a:rPr>
              <a:t>Capitulo 10 </a:t>
            </a:r>
            <a:r>
              <a:rPr lang="en" sz="1100" dirty="0">
                <a:latin typeface="Baskervville"/>
                <a:ea typeface="Baskervville"/>
                <a:cs typeface="Baskervville"/>
                <a:sym typeface="Baskervville"/>
              </a:rPr>
              <a:t>Pag.113</a:t>
            </a:r>
            <a:endParaRPr lang="es-MX" sz="1100" dirty="0"/>
          </a:p>
        </p:txBody>
      </p:sp>
      <p:graphicFrame>
        <p:nvGraphicFramePr>
          <p:cNvPr id="2" name="Diagrama 1">
            <a:extLst>
              <a:ext uri="{FF2B5EF4-FFF2-40B4-BE49-F238E27FC236}">
                <a16:creationId xmlns:a16="http://schemas.microsoft.com/office/drawing/2014/main" xmlns="" id="{B22854A0-F6D9-5B09-FEF8-CC1BE09ABFCC}"/>
              </a:ext>
            </a:extLst>
          </p:cNvPr>
          <p:cNvGraphicFramePr/>
          <p:nvPr>
            <p:extLst>
              <p:ext uri="{D42A27DB-BD31-4B8C-83A1-F6EECF244321}">
                <p14:modId xmlns:p14="http://schemas.microsoft.com/office/powerpoint/2010/main" val="1618535363"/>
              </p:ext>
            </p:extLst>
          </p:nvPr>
        </p:nvGraphicFramePr>
        <p:xfrm>
          <a:off x="1524000" y="1425872"/>
          <a:ext cx="6096000" cy="330113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4"/>
          <p:cNvSpPr txBox="1">
            <a:spLocks noGrp="1"/>
          </p:cNvSpPr>
          <p:nvPr>
            <p:ph type="title" idx="15"/>
          </p:nvPr>
        </p:nvSpPr>
        <p:spPr>
          <a:xfrm>
            <a:off x="724075" y="625509"/>
            <a:ext cx="7704000" cy="474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MX" dirty="0"/>
              <a:t>El proceso de </a:t>
            </a:r>
            <a:r>
              <a:rPr lang="en" dirty="0"/>
              <a:t>la evangelizacion</a:t>
            </a:r>
            <a:endParaRPr b="0" dirty="0"/>
          </a:p>
        </p:txBody>
      </p:sp>
      <p:sp>
        <p:nvSpPr>
          <p:cNvPr id="147" name="Google Shape;147;p24"/>
          <p:cNvSpPr txBox="1"/>
          <p:nvPr/>
        </p:nvSpPr>
        <p:spPr>
          <a:xfrm>
            <a:off x="693421" y="223982"/>
            <a:ext cx="3086100" cy="288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1100"/>
              <a:buFont typeface="Arial"/>
              <a:buNone/>
            </a:pPr>
            <a:r>
              <a:rPr lang="en" sz="1100" b="0" i="0" u="none" strike="noStrike" cap="none" dirty="0">
                <a:solidFill>
                  <a:srgbClr val="000000"/>
                </a:solidFill>
                <a:latin typeface="Baskervville"/>
                <a:ea typeface="Baskervville"/>
                <a:cs typeface="Baskervville"/>
                <a:sym typeface="Baskervville"/>
              </a:rPr>
              <a:t>26 October 2022</a:t>
            </a:r>
            <a:endParaRPr dirty="0"/>
          </a:p>
        </p:txBody>
      </p:sp>
      <p:sp>
        <p:nvSpPr>
          <p:cNvPr id="148" name="Google Shape;148;p24"/>
          <p:cNvSpPr txBox="1"/>
          <p:nvPr/>
        </p:nvSpPr>
        <p:spPr>
          <a:xfrm>
            <a:off x="5349239" y="223982"/>
            <a:ext cx="3086100" cy="2886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1100"/>
              <a:buFont typeface="Arial"/>
              <a:buNone/>
            </a:pPr>
            <a:r>
              <a:rPr lang="es-MX" sz="1100" dirty="0">
                <a:latin typeface="Baskervville"/>
                <a:ea typeface="Baskervville"/>
                <a:cs typeface="Baskervville"/>
                <a:sym typeface="Baskervville"/>
              </a:rPr>
              <a:t>Capitulo 10 Pag 114</a:t>
            </a:r>
            <a:endParaRPr lang="es-MX" sz="1100" dirty="0">
              <a:latin typeface="Baskervville"/>
            </a:endParaRPr>
          </a:p>
        </p:txBody>
      </p:sp>
      <p:graphicFrame>
        <p:nvGraphicFramePr>
          <p:cNvPr id="26" name="Diagrama 25">
            <a:extLst>
              <a:ext uri="{FF2B5EF4-FFF2-40B4-BE49-F238E27FC236}">
                <a16:creationId xmlns:a16="http://schemas.microsoft.com/office/drawing/2014/main" xmlns="" id="{FD0FB381-13E0-9180-0400-E13229CD8388}"/>
              </a:ext>
            </a:extLst>
          </p:cNvPr>
          <p:cNvGraphicFramePr/>
          <p:nvPr>
            <p:extLst>
              <p:ext uri="{D42A27DB-BD31-4B8C-83A1-F6EECF244321}">
                <p14:modId xmlns:p14="http://schemas.microsoft.com/office/powerpoint/2010/main" val="2288987996"/>
              </p:ext>
            </p:extLst>
          </p:nvPr>
        </p:nvGraphicFramePr>
        <p:xfrm>
          <a:off x="1524000" y="53975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64415669"/>
      </p:ext>
    </p:extLst>
  </p:cSld>
  <p:clrMapOvr>
    <a:masterClrMapping/>
  </p:clrMapOvr>
</p:sld>
</file>

<file path=ppt/theme/theme1.xml><?xml version="1.0" encoding="utf-8"?>
<a:theme xmlns:a="http://schemas.openxmlformats.org/drawingml/2006/main" name="Newspaper Journalist Academy by Slidesgo">
  <a:themeElements>
    <a:clrScheme name="Simple Light">
      <a:dk1>
        <a:srgbClr val="F6987E"/>
      </a:dk1>
      <a:lt1>
        <a:srgbClr val="000000"/>
      </a:lt1>
      <a:dk2>
        <a:srgbClr val="EFE7E5"/>
      </a:dk2>
      <a:lt2>
        <a:srgbClr val="7F7F7F"/>
      </a:lt2>
      <a:accent1>
        <a:srgbClr val="A5A5A5"/>
      </a:accent1>
      <a:accent2>
        <a:srgbClr val="BFBFB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465</TotalTime>
  <Words>954</Words>
  <Application>Microsoft Office PowerPoint</Application>
  <PresentationFormat>Presentación en pantalla (16:9)</PresentationFormat>
  <Paragraphs>133</Paragraphs>
  <Slides>12</Slides>
  <Notes>12</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12</vt:i4>
      </vt:variant>
    </vt:vector>
  </HeadingPairs>
  <TitlesOfParts>
    <vt:vector size="21" baseType="lpstr">
      <vt:lpstr>Arabic Typesetting</vt:lpstr>
      <vt:lpstr>Arial</vt:lpstr>
      <vt:lpstr>Baskervville</vt:lpstr>
      <vt:lpstr>Bebas Neue</vt:lpstr>
      <vt:lpstr>Calibri</vt:lpstr>
      <vt:lpstr>Garamond</vt:lpstr>
      <vt:lpstr>Roboto Condensed Light</vt:lpstr>
      <vt:lpstr>Times New Roman</vt:lpstr>
      <vt:lpstr>Newspaper Journalist Academy by Slidesgo</vt:lpstr>
      <vt:lpstr>Los caminos del acompañante</vt:lpstr>
      <vt:lpstr>Breve repaso</vt:lpstr>
      <vt:lpstr>Somos integrantes!</vt:lpstr>
      <vt:lpstr>Los integrantes son una estatregia del nt</vt:lpstr>
      <vt:lpstr>Los acompañantes multiplican la influencia del evangelio al discipular</vt:lpstr>
      <vt:lpstr>Cuales son las acciones de los integrantes </vt:lpstr>
      <vt:lpstr>¿Cuales son los lugares diarios de su vida?</vt:lpstr>
      <vt:lpstr>Los integrantes saben que la evangelizacion es un proceso</vt:lpstr>
      <vt:lpstr>El proceso de la evangelizacion</vt:lpstr>
      <vt:lpstr>Herramientas del acompañante</vt:lpstr>
      <vt:lpstr>Se habilitaran 4 salas  para discutir las siguientes preguntas </vt:lpstr>
      <vt:lpstr>Mi Compromiso de Ser un acompañante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Los caminos del acompañante</dc:title>
  <dc:creator>alberto hernandez</dc:creator>
  <cp:lastModifiedBy>Patron</cp:lastModifiedBy>
  <cp:revision>2</cp:revision>
  <dcterms:modified xsi:type="dcterms:W3CDTF">2022-11-06T19:15:44Z</dcterms:modified>
</cp:coreProperties>
</file>