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8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141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342FE-E00B-4FAF-8F73-F722060EB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978408"/>
            <a:ext cx="10506991" cy="2531555"/>
          </a:xfrm>
          <a:prstGeom prst="rect">
            <a:avLst/>
          </a:prstGeom>
        </p:spPr>
        <p:txBody>
          <a:bodyPr anchor="b"/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1CCE2-4461-473E-B23C-34C8CCF04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600" y="3602038"/>
            <a:ext cx="10506991" cy="227755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A551A-CE2F-4E35-A714-B1F04D4B4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5C907-6594-4DFF-A32B-449C3BA96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76D75-E9DA-4660-AC52-51BA63FCB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EFA84C-D756-4DC7-AA46-68D776F37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8091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999A10-4355-4A13-B008-196B21ABE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600" y="483576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36D448-AFEA-4483-B0E4-002840525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216234-4516-4303-8F60-A8127D89A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192" y="3103131"/>
            <a:ext cx="10506991" cy="30929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B5D50-A474-462B-A807-DF186B1C2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F1DAF-2E2D-46ED-AA3E-3D2FE4039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FC771-EB13-4EB5-A0A2-3968C6AB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B596B8-8230-4695-8D76-F06AFA815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3EBF93-5FD9-4F4E-8485-7B937145C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985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6B4D06-C7C6-4949-8EB2-F03ED999A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41710" y="978408"/>
            <a:ext cx="2947881" cy="512477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21B9D-8C11-4176-AF22-89F972E21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632" y="978408"/>
            <a:ext cx="7256453" cy="51247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A9E1C-8E18-4A35-9BD8-427B1D14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16CDB-7BB6-4DD2-A626-6DA8E569F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0403B-439E-449F-83B1-799EEC239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93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43735-A77F-440D-9448-6AE7C204D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1579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6C6EE-D55E-454B-B28C-EC73D1DB4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A2905-6D2E-4319-9521-61452AB8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C7550-84E8-49D3-B419-6F5F327D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D2C6B-EA5D-4D97-BC84-6C860D536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23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B299E6-11CC-4181-86C3-528A13F1F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22232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803473-0A64-4F9F-833B-8D64E390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9"/>
            <a:ext cx="10515600" cy="2716769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73736-B424-40F2-B562-6DC10E5ED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4171445"/>
            <a:ext cx="10515600" cy="1918205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48851-37C0-478D-B722-D76C817D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E063E-66CE-4C18-91FA-D14AE052D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66D3D-FD62-470C-BC3C-A03771A3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FF0049-0231-4557-A707-569556F0C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3922232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7A0DB1-87C8-4BF4-B2A2-F9CA6ED05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C29209-8A8F-48A7-8BA2-AFADA37CB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195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6BE9C-AE7C-4C39-9694-C32D6939B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483577"/>
            <a:ext cx="11147071" cy="2434824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CC42C-303A-4BDF-990A-2B07967BC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99" y="978408"/>
            <a:ext cx="1114707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55CEF-353E-4E14-83AD-ACADDC08D9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60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5ECEF-9654-4AC1-BF77-7BC602BBD4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112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922FC8-BC06-407B-A82B-DA62B33A1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15B701-4E1F-48AA-8A3C-ED5DD9151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BCA31-8AC7-46F5-BCAB-41D54DF8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BA86D8-2A29-4A0E-AEA0-39B41C418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85E13E-918A-4D04-9E84-94148D7C8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165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5E892-D975-4DD6-8583-A14DDBE85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1" y="978407"/>
            <a:ext cx="11145039" cy="1339584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F7700-CECC-4881-BE5C-A13CD825B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632" y="2500921"/>
            <a:ext cx="5346222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50766-520A-44C5-943E-569222B74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3428999"/>
            <a:ext cx="5346222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F7E42-976A-4239-8006-D68538D4B7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120" y="2500921"/>
            <a:ext cx="5372551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CA329-951F-4391-ADC5-7EA320B77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120" y="3428999"/>
            <a:ext cx="5372551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BEC22A-DA46-460C-B865-D928C20AE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B2D647-42C5-4AB7-BB71-3A4406571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32" y="641908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0B2B67-714C-46DA-85E5-598B4244D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89591" y="-7190"/>
            <a:ext cx="640080" cy="365125"/>
          </a:xfrm>
        </p:spPr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88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D4B6724-AB30-4E7C-BE2B-ECD94FF1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33311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D4BAB-2678-4A19-A575-C47CAF144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591509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7C89E-0ABD-4FD2-924C-894345AD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3026CE-9CC8-403B-88B1-184D1653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3D616-3C18-401B-A792-E75149FDF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EC6F70-D800-4067-A36A-5BBFC8018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393331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B66CB6-8988-4FBA-8524-726765A5F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683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C73F84-0C6B-4EF4-9405-C38982499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EC807-744E-4C5C-8B15-09AED3E5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FBCB19-9F4B-474C-85C1-4A645A971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483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88B0-DD6B-449B-AE32-D3192081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8"/>
            <a:ext cx="4287393" cy="2450592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22ED6-5B69-4B3B-BF96-3A75F2107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987425"/>
            <a:ext cx="644648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04043-D45F-440A-A15D-2718A913E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072DC-7326-43E7-806C-B690C439E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89A0F-B8C6-4AA6-A9C4-4A454F422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7A616-A4F2-4FC5-88DE-B4E6BA542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934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B773D-D007-4687-BA9C-9F229829B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7"/>
            <a:ext cx="4287393" cy="2450593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3A75FC-78D2-4EF5-884F-11B7BACF7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44648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CE0BB-D335-4391-A23F-194C575CA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701E1-B97B-4DA5-B9AD-07B7C1247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6D9CF8-F42F-4618-9F26-8BFE5648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CA2023-1ECA-4A96-BDC7-F7FA4368B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166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87A535-3CAC-46BC-B2B2-3AE83EC3A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21530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8EBDBD-59EC-46ED-BE79-6D37B531D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3306870"/>
            <a:ext cx="10506991" cy="2572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21F5C-FD3D-42C7-90F4-5ECE6FFCF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4632" y="1005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1B8F32D-D8B6-4B9E-9CBF-DCAC30B7B93D}" type="datetimeFigureOut">
              <a:rPr lang="en-US" smtClean="0"/>
              <a:pPr/>
              <a:t>8/12/2022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63D50-6D0B-4963-97B9-A32AE6323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" y="64190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B5E08-CAC3-4C87-B143-5F8956AE9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9591" y="1005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48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85" r:id="rId4"/>
    <p:sldLayoutId id="2147483686" r:id="rId5"/>
    <p:sldLayoutId id="2147483691" r:id="rId6"/>
    <p:sldLayoutId id="2147483687" r:id="rId7"/>
    <p:sldLayoutId id="2147483688" r:id="rId8"/>
    <p:sldLayoutId id="2147483689" r:id="rId9"/>
    <p:sldLayoutId id="2147483690" r:id="rId10"/>
    <p:sldLayoutId id="214748369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DA568B4-06BE-42A6-A5B6-A0FC251DA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CC85BFE-0D03-41B5-87E4-5FA667FA55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1" descr="Partículas azules brillantes">
            <a:extLst>
              <a:ext uri="{FF2B5EF4-FFF2-40B4-BE49-F238E27FC236}">
                <a16:creationId xmlns:a16="http://schemas.microsoft.com/office/drawing/2014/main" id="{75D0AAE9-26EA-4F62-E3D7-4AF616B56E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000"/>
          <a:stretch/>
        </p:blipFill>
        <p:spPr>
          <a:xfrm>
            <a:off x="20" y="10"/>
            <a:ext cx="12191980" cy="6857987"/>
          </a:xfrm>
          <a:prstGeom prst="rect">
            <a:avLst/>
          </a:prstGeom>
        </p:spPr>
      </p:pic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id="{5C61BB01-DC94-9033-2795-B1EFD5512B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928" y="1095265"/>
            <a:ext cx="5585444" cy="576273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08ED96C-87EC-FC42-32C6-F759B568D379}"/>
              </a:ext>
            </a:extLst>
          </p:cNvPr>
          <p:cNvSpPr txBox="1"/>
          <p:nvPr/>
        </p:nvSpPr>
        <p:spPr>
          <a:xfrm>
            <a:off x="7628" y="18047"/>
            <a:ext cx="1217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Iglesia Cristiana Interdenominacional, A. R.</a:t>
            </a:r>
          </a:p>
          <a:p>
            <a:pPr algn="ctr"/>
            <a:r>
              <a:rPr lang="es-MX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Presbiterio de Misiones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19A4CC2-5FD9-34F5-5841-9502F1039B6A}"/>
              </a:ext>
            </a:extLst>
          </p:cNvPr>
          <p:cNvSpPr txBox="1"/>
          <p:nvPr/>
        </p:nvSpPr>
        <p:spPr>
          <a:xfrm>
            <a:off x="3304674" y="6176211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8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de agosto 2022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0299A38-087D-818B-C3D9-7D9BBEB0F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0" y="10996"/>
            <a:ext cx="1127125" cy="110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149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ISCIPULADO CRISTIANO - Centro Cristiano Peniel Mérida">
            <a:extLst>
              <a:ext uri="{FF2B5EF4-FFF2-40B4-BE49-F238E27FC236}">
                <a16:creationId xmlns:a16="http://schemas.microsoft.com/office/drawing/2014/main" id="{76AB8DD2-C2A5-3D5C-6A8A-68546E5CB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20" y="4518884"/>
            <a:ext cx="2926180" cy="164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os de cada cinco cristianos no están comprometidos con el discipulado en  sus iglesias">
            <a:extLst>
              <a:ext uri="{FF2B5EF4-FFF2-40B4-BE49-F238E27FC236}">
                <a16:creationId xmlns:a16="http://schemas.microsoft.com/office/drawing/2014/main" id="{61D658C0-B4C6-0533-1F8F-D39052010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685800"/>
            <a:ext cx="101346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09C98FF-D448-018A-96CE-5D72F58D0F77}"/>
              </a:ext>
            </a:extLst>
          </p:cNvPr>
          <p:cNvSpPr txBox="1"/>
          <p:nvPr/>
        </p:nvSpPr>
        <p:spPr>
          <a:xfrm>
            <a:off x="628650" y="571500"/>
            <a:ext cx="108585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6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La Gran Comisión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939590A-A5A4-9A54-A121-F919B90F8953}"/>
              </a:ext>
            </a:extLst>
          </p:cNvPr>
          <p:cNvSpPr txBox="1"/>
          <p:nvPr/>
        </p:nvSpPr>
        <p:spPr>
          <a:xfrm>
            <a:off x="1181100" y="5600700"/>
            <a:ext cx="2933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Mateo 28: 19,20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E48E211-A94D-F696-23CD-F3ECD6B951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96" y="10997"/>
            <a:ext cx="1039829" cy="1017704"/>
          </a:xfrm>
          <a:prstGeom prst="rect">
            <a:avLst/>
          </a:prstGeom>
        </p:spPr>
      </p:pic>
      <p:pic>
        <p:nvPicPr>
          <p:cNvPr id="6" name="Picture 2" descr="Dos de cada cinco cristianos no están comprometidos con el discipulado en  sus iglesias">
            <a:extLst>
              <a:ext uri="{FF2B5EF4-FFF2-40B4-BE49-F238E27FC236}">
                <a16:creationId xmlns:a16="http://schemas.microsoft.com/office/drawing/2014/main" id="{D795ED0B-3149-797B-6275-C1D566A60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716" y="4506397"/>
            <a:ext cx="3041546" cy="164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B7B5D14-9824-BDCB-4785-DF746471B7F4}"/>
              </a:ext>
            </a:extLst>
          </p:cNvPr>
          <p:cNvSpPr txBox="1"/>
          <p:nvPr/>
        </p:nvSpPr>
        <p:spPr>
          <a:xfrm>
            <a:off x="8705852" y="5600700"/>
            <a:ext cx="2705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Marcos 16: 15</a:t>
            </a:r>
          </a:p>
        </p:txBody>
      </p:sp>
    </p:spTree>
    <p:extLst>
      <p:ext uri="{BB962C8B-B14F-4D97-AF65-F5344CB8AC3E}">
        <p14:creationId xmlns:p14="http://schemas.microsoft.com/office/powerpoint/2010/main" val="3038645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531855B3-A62C-137D-F486-E0D7BAFF53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7"/>
          <a:stretch/>
        </p:blipFill>
        <p:spPr>
          <a:xfrm>
            <a:off x="2857024" y="616167"/>
            <a:ext cx="6011205" cy="562566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BB90066-C9FD-531C-6545-0E89BE6FC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96" y="10997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51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9E7712B9-54AD-7FC0-3FB7-89C84123AA33}"/>
              </a:ext>
            </a:extLst>
          </p:cNvPr>
          <p:cNvSpPr/>
          <p:nvPr/>
        </p:nvSpPr>
        <p:spPr>
          <a:xfrm>
            <a:off x="319314" y="537031"/>
            <a:ext cx="4934857" cy="7692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400" spc="600" dirty="0"/>
              <a:t>Primera parte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18F2076-611D-7FBD-1F4E-0CF13D6D6DE1}"/>
              </a:ext>
            </a:extLst>
          </p:cNvPr>
          <p:cNvSpPr txBox="1"/>
          <p:nvPr/>
        </p:nvSpPr>
        <p:spPr>
          <a:xfrm>
            <a:off x="319314" y="1422403"/>
            <a:ext cx="54428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CAMINO DEL DISCIPULADOR</a:t>
            </a:r>
          </a:p>
          <a:p>
            <a:pPr marL="342900" indent="-342900">
              <a:buAutoNum type="arabicPeriod"/>
            </a:pPr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CAMINO DEL AMOR</a:t>
            </a:r>
          </a:p>
          <a:p>
            <a:pPr marL="342900" indent="-342900">
              <a:buAutoNum type="arabicPeriod"/>
            </a:pPr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CAMINO DE LA INTENCIONALIDAD</a:t>
            </a:r>
          </a:p>
          <a:p>
            <a:pPr marL="342900" indent="-342900">
              <a:buAutoNum type="arabicPeriod"/>
            </a:pPr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CAMINO DE LA ORACION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EB2FCA51-679A-C206-2373-B4F1BBC65F32}"/>
              </a:ext>
            </a:extLst>
          </p:cNvPr>
          <p:cNvSpPr/>
          <p:nvPr/>
        </p:nvSpPr>
        <p:spPr>
          <a:xfrm>
            <a:off x="319314" y="3200401"/>
            <a:ext cx="4934857" cy="7692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400" spc="600" dirty="0"/>
              <a:t>Segunda parte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9582CC1-6894-D1B0-86EC-FDEE628AACB8}"/>
              </a:ext>
            </a:extLst>
          </p:cNvPr>
          <p:cNvSpPr txBox="1"/>
          <p:nvPr/>
        </p:nvSpPr>
        <p:spPr>
          <a:xfrm>
            <a:off x="319314" y="4129315"/>
            <a:ext cx="57766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CAMINO DE LAS RELACIONES</a:t>
            </a:r>
          </a:p>
          <a:p>
            <a:pPr marL="342900" indent="-342900">
              <a:buAutoNum type="arabicPeriod"/>
            </a:pPr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CAMINO DE LA PROFUNDIDAD</a:t>
            </a:r>
          </a:p>
          <a:p>
            <a:pPr marL="342900" indent="-342900">
              <a:buAutoNum type="arabicPeriod"/>
            </a:pPr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CAMINO DE LA PALABRA</a:t>
            </a:r>
          </a:p>
          <a:p>
            <a:pPr marL="342900" indent="-342900">
              <a:buAutoNum type="arabicPeriod"/>
            </a:pPr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CAMINO DEL DESCUBRIMIENTO</a:t>
            </a:r>
          </a:p>
          <a:p>
            <a:pPr marL="342900" indent="-342900">
              <a:buAutoNum type="arabicPeriod"/>
            </a:pPr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CAMINO DEL JUEGO TRIPLE</a:t>
            </a:r>
          </a:p>
          <a:p>
            <a:pPr marL="342900" indent="-342900">
              <a:buAutoNum type="arabicPeriod"/>
            </a:pPr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CAMINO DE LA MISION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7501A8-EAF2-6170-6B81-9AEB43CDC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628" y="1306288"/>
            <a:ext cx="6299200" cy="35433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6C9BDB2-88B7-664E-05A4-BEAE2F00E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96" y="10997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93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2A05A61-685F-79DD-59B6-B9E5C78EF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00747" y="1285876"/>
            <a:ext cx="7569200" cy="428625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6A83E54-0DE0-2CBC-D7F9-B30A23932BA9}"/>
              </a:ext>
            </a:extLst>
          </p:cNvPr>
          <p:cNvSpPr txBox="1"/>
          <p:nvPr/>
        </p:nvSpPr>
        <p:spPr>
          <a:xfrm>
            <a:off x="420913" y="508001"/>
            <a:ext cx="8171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caminos del acompañante se hace con amigos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F0E6B993-2412-1D64-D5E5-C122A97B2116}"/>
              </a:ext>
            </a:extLst>
          </p:cNvPr>
          <p:cNvSpPr/>
          <p:nvPr/>
        </p:nvSpPr>
        <p:spPr>
          <a:xfrm>
            <a:off x="500746" y="1414361"/>
            <a:ext cx="3447143" cy="2997980"/>
          </a:xfrm>
          <a:prstGeom prst="ellipse">
            <a:avLst/>
          </a:prstGeom>
          <a:solidFill>
            <a:schemeClr val="dk1">
              <a:alpha val="4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s-MX" sz="3200" dirty="0">
                <a:solidFill>
                  <a:srgbClr val="028D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Evangelismo</a:t>
            </a:r>
          </a:p>
          <a:p>
            <a:pPr algn="ctr"/>
            <a:r>
              <a:rPr lang="es-MX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 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8299F178-5E3D-A70F-7FCF-AC9FDB455FDB}"/>
              </a:ext>
            </a:extLst>
          </p:cNvPr>
          <p:cNvCxnSpPr/>
          <p:nvPr/>
        </p:nvCxnSpPr>
        <p:spPr>
          <a:xfrm>
            <a:off x="486235" y="3047212"/>
            <a:ext cx="2017486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FC5738D2-B916-2233-ACF3-5660AA9FB2F1}"/>
              </a:ext>
            </a:extLst>
          </p:cNvPr>
          <p:cNvSpPr txBox="1"/>
          <p:nvPr/>
        </p:nvSpPr>
        <p:spPr>
          <a:xfrm>
            <a:off x="8069947" y="2929760"/>
            <a:ext cx="34326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forma más fácil de predicar es acercarse con amigos, vecinos, compañeros de trabajo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CF5D9FC-3D1A-57A6-54DF-AECED5794662}"/>
              </a:ext>
            </a:extLst>
          </p:cNvPr>
          <p:cNvSpPr txBox="1"/>
          <p:nvPr/>
        </p:nvSpPr>
        <p:spPr>
          <a:xfrm>
            <a:off x="7315199" y="6336632"/>
            <a:ext cx="4507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Dios les bendiga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433EA82-BC6C-F969-5EE3-C61F2DAAB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96" y="10997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156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1F5C410-F071-F378-79EF-F902AA7762EB}"/>
              </a:ext>
            </a:extLst>
          </p:cNvPr>
          <p:cNvSpPr/>
          <p:nvPr/>
        </p:nvSpPr>
        <p:spPr>
          <a:xfrm>
            <a:off x="493486" y="551546"/>
            <a:ext cx="11161485" cy="4934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camino del amateur</a:t>
            </a:r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A395F739-6A9D-1E3A-9A84-CACC44BFEB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7"/>
          <a:stretch/>
        </p:blipFill>
        <p:spPr>
          <a:xfrm>
            <a:off x="491191" y="1103088"/>
            <a:ext cx="5559963" cy="520336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18EE577-077F-75F5-396F-23E8BBDB508C}"/>
              </a:ext>
            </a:extLst>
          </p:cNvPr>
          <p:cNvSpPr txBox="1"/>
          <p:nvPr/>
        </p:nvSpPr>
        <p:spPr>
          <a:xfrm>
            <a:off x="5399314" y="1117602"/>
            <a:ext cx="6255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Dios busca </a:t>
            </a:r>
            <a:r>
              <a:rPr lang="es-MX" sz="2800" i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amateurs</a:t>
            </a:r>
            <a:r>
              <a:rPr lang="es-MX" sz="28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 ministerio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9C91525-7571-412E-F3C1-170A8A3A35F4}"/>
              </a:ext>
            </a:extLst>
          </p:cNvPr>
          <p:cNvSpPr txBox="1"/>
          <p:nvPr/>
        </p:nvSpPr>
        <p:spPr>
          <a:xfrm>
            <a:off x="5573486" y="2249712"/>
            <a:ext cx="4151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palabra amateur significa…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98C952F-B034-7BA9-F573-CF13F4AFF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429" y="3219379"/>
            <a:ext cx="5061630" cy="308707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AC25AD1-E34D-0811-4632-29FBF67C5C4C}"/>
              </a:ext>
            </a:extLst>
          </p:cNvPr>
          <p:cNvSpPr txBox="1"/>
          <p:nvPr/>
        </p:nvSpPr>
        <p:spPr>
          <a:xfrm>
            <a:off x="435432" y="566061"/>
            <a:ext cx="1555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Capítulo 1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4E52694-25BB-1987-2112-5A07C8B73C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96" y="10997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524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4EB6202-CDC4-D0F3-ACD3-38E3B24D87B1}"/>
              </a:ext>
            </a:extLst>
          </p:cNvPr>
          <p:cNvSpPr txBox="1"/>
          <p:nvPr/>
        </p:nvSpPr>
        <p:spPr>
          <a:xfrm>
            <a:off x="346529" y="1074964"/>
            <a:ext cx="6807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Acompañamiento: Es el acto de ofrecer asesoría continua mediante una estrategia, cuidado de las relaciones, acción, reflexión, planificación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B415BCD-EEB2-46D1-18AE-81538B4055A9}"/>
              </a:ext>
            </a:extLst>
          </p:cNvPr>
          <p:cNvSpPr/>
          <p:nvPr/>
        </p:nvSpPr>
        <p:spPr>
          <a:xfrm>
            <a:off x="6869793" y="551546"/>
            <a:ext cx="4194628" cy="4934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camino del amateur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8A38F69-0CA5-C849-F885-B42EAEDA6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4127" y="1929994"/>
            <a:ext cx="5718629" cy="34509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254000" dist="38100" dir="16200000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1008175A-03F2-9547-BE1F-BA2051AAF3B4}"/>
              </a:ext>
            </a:extLst>
          </p:cNvPr>
          <p:cNvSpPr/>
          <p:nvPr/>
        </p:nvSpPr>
        <p:spPr>
          <a:xfrm>
            <a:off x="348343" y="3207657"/>
            <a:ext cx="5718629" cy="2743200"/>
          </a:xfrm>
          <a:prstGeom prst="roundRect">
            <a:avLst/>
          </a:prstGeom>
          <a:solidFill>
            <a:schemeClr val="tx2">
              <a:lumMod val="90000"/>
              <a:lumOff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¿Cuántos de ustedes podrían acompañar a alguien para ser su amigo, leer la Biblia, hacer algunas preguntas, contar algunas historias y estimular la aplicación?</a:t>
            </a:r>
          </a:p>
          <a:p>
            <a:pPr algn="ctr"/>
            <a:endParaRPr lang="es-MX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MX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¿Cuántos podrían hacer eso?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B86BE4C-945D-8046-12CD-656C41ED9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96" y="10997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16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976E63A-BD63-CC10-F68F-56A93E9A7EB9}"/>
              </a:ext>
            </a:extLst>
          </p:cNvPr>
          <p:cNvSpPr txBox="1"/>
          <p:nvPr/>
        </p:nvSpPr>
        <p:spPr>
          <a:xfrm>
            <a:off x="391887" y="508002"/>
            <a:ext cx="7329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acompañantes usan el lenguaje del Espíritu Santo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91D07E5-6292-40E3-E6FC-15F2784F4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9" y="1407092"/>
            <a:ext cx="5448981" cy="363693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2FE32C2-84CE-ACFC-454E-152B62FE0B49}"/>
              </a:ext>
            </a:extLst>
          </p:cNvPr>
          <p:cNvSpPr txBox="1"/>
          <p:nvPr/>
        </p:nvSpPr>
        <p:spPr>
          <a:xfrm>
            <a:off x="6096000" y="1269908"/>
            <a:ext cx="37301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i="1" dirty="0" err="1">
                <a:latin typeface="Aldhabi" panose="01000000000000000000" pitchFamily="2" charset="-78"/>
                <a:cs typeface="Aldhabi" panose="01000000000000000000" pitchFamily="2" charset="-78"/>
              </a:rPr>
              <a:t>Paraklésis</a:t>
            </a:r>
            <a:endParaRPr lang="es-MX" sz="4400" i="1" dirty="0"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E7D5A7D-4350-736D-2DE3-B67932A8C7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96" y="10997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610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l Manual de la Iglesia enfatizará el discipulado - Noticias - Adventistas">
            <a:extLst>
              <a:ext uri="{FF2B5EF4-FFF2-40B4-BE49-F238E27FC236}">
                <a16:creationId xmlns:a16="http://schemas.microsoft.com/office/drawing/2014/main" id="{6945602C-A66E-FA40-2F7F-A6BD3F8F1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785" y="770190"/>
            <a:ext cx="7447643" cy="531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47FE3C2-1D8A-5304-C3B4-429B0C366CF8}"/>
              </a:ext>
            </a:extLst>
          </p:cNvPr>
          <p:cNvSpPr txBox="1"/>
          <p:nvPr/>
        </p:nvSpPr>
        <p:spPr>
          <a:xfrm>
            <a:off x="464458" y="1277347"/>
            <a:ext cx="8940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Vivir como un acompañante significa cambiar el &lt;&lt;cómo&gt;&gt;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5E97480-DFCD-E848-880A-B25F25A3DC25}"/>
              </a:ext>
            </a:extLst>
          </p:cNvPr>
          <p:cNvSpPr txBox="1"/>
          <p:nvPr/>
        </p:nvSpPr>
        <p:spPr>
          <a:xfrm>
            <a:off x="377372" y="2438490"/>
            <a:ext cx="9419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Vivir como un acompañante significa cambiar el &lt;&lt;cuándo&gt;&gt;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D924B29-0DCE-8940-52F2-792F3451A01C}"/>
              </a:ext>
            </a:extLst>
          </p:cNvPr>
          <p:cNvSpPr txBox="1"/>
          <p:nvPr/>
        </p:nvSpPr>
        <p:spPr>
          <a:xfrm>
            <a:off x="362858" y="3488451"/>
            <a:ext cx="9419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Vivir como un acompañante significa cambiar el &lt;&lt;dónde&gt;&gt;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AC9715F-C59B-49A8-08E3-3D697C2DFB8D}"/>
              </a:ext>
            </a:extLst>
          </p:cNvPr>
          <p:cNvSpPr txBox="1"/>
          <p:nvPr/>
        </p:nvSpPr>
        <p:spPr>
          <a:xfrm>
            <a:off x="377372" y="4538412"/>
            <a:ext cx="8940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Vivir como un acompañante significa cambiar el &lt;&lt;qué&gt;&gt;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14BBC05-0D5D-7171-FB4C-AC9169634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296" y="10997"/>
            <a:ext cx="1039829" cy="10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90844"/>
      </p:ext>
    </p:extLst>
  </p:cSld>
  <p:clrMapOvr>
    <a:masterClrMapping/>
  </p:clrMapOvr>
</p:sld>
</file>

<file path=ppt/theme/theme1.xml><?xml version="1.0" encoding="utf-8"?>
<a:theme xmlns:a="http://schemas.openxmlformats.org/drawingml/2006/main" name="LevelVTI">
  <a:themeElements>
    <a:clrScheme name="AnalogousFromRegularSeedRightStep">
      <a:dk1>
        <a:srgbClr val="000000"/>
      </a:dk1>
      <a:lt1>
        <a:srgbClr val="FFFFFF"/>
      </a:lt1>
      <a:dk2>
        <a:srgbClr val="1B212F"/>
      </a:dk2>
      <a:lt2>
        <a:srgbClr val="F3F0F0"/>
      </a:lt2>
      <a:accent1>
        <a:srgbClr val="45AFAE"/>
      </a:accent1>
      <a:accent2>
        <a:srgbClr val="3B81B1"/>
      </a:accent2>
      <a:accent3>
        <a:srgbClr val="4D62C3"/>
      </a:accent3>
      <a:accent4>
        <a:srgbClr val="5A3EB2"/>
      </a:accent4>
      <a:accent5>
        <a:srgbClr val="9A4DC3"/>
      </a:accent5>
      <a:accent6>
        <a:srgbClr val="B13BA9"/>
      </a:accent6>
      <a:hlink>
        <a:srgbClr val="BF3F41"/>
      </a:hlink>
      <a:folHlink>
        <a:srgbClr val="7F7F7F"/>
      </a:folHlink>
    </a:clrScheme>
    <a:fontScheme name="Seaford">
      <a:majorFont>
        <a:latin typeface="Seaford"/>
        <a:ea typeface=""/>
        <a:cs typeface=""/>
      </a:majorFont>
      <a:minorFont>
        <a:latin typeface="Seafor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velVTI" id="{64F43929-0387-4D33-907F-72B939BCAF99}" vid="{D804DF84-3298-4A39-BA0E-21F83D68BC2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233</Words>
  <Application>Microsoft Office PowerPoint</Application>
  <PresentationFormat>Panorámica</PresentationFormat>
  <Paragraphs>38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Aharoni</vt:lpstr>
      <vt:lpstr>Aldhabi</vt:lpstr>
      <vt:lpstr>Arial</vt:lpstr>
      <vt:lpstr>Seaford</vt:lpstr>
      <vt:lpstr>LevelVTI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Ricardo Fabela Islas</dc:creator>
  <cp:lastModifiedBy>Ricardo Fabela Islas</cp:lastModifiedBy>
  <cp:revision>10</cp:revision>
  <dcterms:created xsi:type="dcterms:W3CDTF">2022-08-09T21:33:44Z</dcterms:created>
  <dcterms:modified xsi:type="dcterms:W3CDTF">2022-08-13T02:23:51Z</dcterms:modified>
</cp:coreProperties>
</file>