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86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562E3-1C90-1760-D165-312E727F9D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El evangelismo multiforme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FB2BEF-1150-DA5D-DB73-7ADEE9ABBB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Presbiterio de las Misiones</a:t>
            </a:r>
          </a:p>
          <a:p>
            <a:r>
              <a:rPr lang="es-MX" dirty="0"/>
              <a:t>Presbiterio  de Puebla</a:t>
            </a:r>
          </a:p>
          <a:p>
            <a:r>
              <a:rPr lang="es-MX" dirty="0"/>
              <a:t>13 mayo 2023</a:t>
            </a:r>
          </a:p>
        </p:txBody>
      </p:sp>
    </p:spTree>
    <p:extLst>
      <p:ext uri="{BB962C8B-B14F-4D97-AF65-F5344CB8AC3E}">
        <p14:creationId xmlns:p14="http://schemas.microsoft.com/office/powerpoint/2010/main" val="33719184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A303C-2EA9-0EF4-998B-4E620FF9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5. Época de cambios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3BC059-63CC-5083-AF11-C9A81922A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4400" dirty="0"/>
          </a:p>
          <a:p>
            <a:r>
              <a:rPr lang="es-MX" sz="4400" b="1" dirty="0"/>
              <a:t>Cambia la forma, no el mensaje.</a:t>
            </a:r>
          </a:p>
        </p:txBody>
      </p:sp>
    </p:spTree>
    <p:extLst>
      <p:ext uri="{BB962C8B-B14F-4D97-AF65-F5344CB8AC3E}">
        <p14:creationId xmlns:p14="http://schemas.microsoft.com/office/powerpoint/2010/main" val="216410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221EC-440D-792E-4E1B-65EC8B88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6. Áreas de necesidad.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C20232-D03F-BFF2-06F7-F82D15B63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4000" b="1" dirty="0"/>
              <a:t>Por grupos de edad (niños, jóvenes, adultos, ancianos)</a:t>
            </a:r>
          </a:p>
          <a:p>
            <a:r>
              <a:rPr lang="es-MX" sz="4000" b="1" dirty="0"/>
              <a:t>Todo nivel socioeconómico.</a:t>
            </a:r>
          </a:p>
          <a:p>
            <a:r>
              <a:rPr lang="es-MX" sz="4000" b="1" dirty="0"/>
              <a:t>Grupos vulnerables</a:t>
            </a:r>
          </a:p>
          <a:p>
            <a:r>
              <a:rPr lang="es-MX" sz="4000" b="1" dirty="0"/>
              <a:t>Escuelas, empresas.</a:t>
            </a:r>
          </a:p>
          <a:p>
            <a:r>
              <a:rPr lang="es-MX" sz="4000" b="1" dirty="0"/>
              <a:t>Orfanatos, cárceles, hospitales</a:t>
            </a:r>
          </a:p>
          <a:p>
            <a:r>
              <a:rPr lang="es-MX" sz="4000" b="1" dirty="0" err="1"/>
              <a:t>Etc</a:t>
            </a:r>
            <a:r>
              <a:rPr lang="es-MX" sz="4000" b="1" dirty="0"/>
              <a:t>, etc.</a:t>
            </a:r>
          </a:p>
          <a:p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12241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F587D-0B4D-A5CE-B4A4-B17CF746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Proyectos de evangelismo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ABF152-13BA-294A-0C96-4FEB8083A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28439"/>
            <a:ext cx="9872871" cy="4638907"/>
          </a:xfrm>
        </p:spPr>
        <p:txBody>
          <a:bodyPr>
            <a:normAutofit fontScale="92500" lnSpcReduction="20000"/>
          </a:bodyPr>
          <a:lstStyle/>
          <a:p>
            <a:r>
              <a:rPr lang="es-MX" sz="4800" b="1" dirty="0"/>
              <a:t>Rancho vaquero</a:t>
            </a:r>
          </a:p>
          <a:p>
            <a:r>
              <a:rPr lang="es-MX" sz="4800" b="1" dirty="0"/>
              <a:t>Héroes</a:t>
            </a:r>
          </a:p>
          <a:p>
            <a:r>
              <a:rPr lang="es-MX" sz="4800" b="1"/>
              <a:t>Pasitos de fe</a:t>
            </a:r>
            <a:endParaRPr lang="es-MX" sz="4800" b="1" dirty="0"/>
          </a:p>
          <a:p>
            <a:r>
              <a:rPr lang="es-MX" sz="4800" b="1" dirty="0"/>
              <a:t>Clínica del Alma</a:t>
            </a:r>
          </a:p>
          <a:p>
            <a:r>
              <a:rPr lang="es-MX" sz="4800" b="1" dirty="0"/>
              <a:t>Laberinto de la Muerte</a:t>
            </a:r>
          </a:p>
          <a:p>
            <a:r>
              <a:rPr lang="es-MX" sz="4800" b="1" dirty="0"/>
              <a:t>Alguien quiere escucharte</a:t>
            </a:r>
          </a:p>
          <a:p>
            <a:r>
              <a:rPr lang="es-MX" sz="4800" b="1" dirty="0"/>
              <a:t>Tocad trompeta</a:t>
            </a:r>
          </a:p>
          <a:p>
            <a:endParaRPr lang="es-MX" sz="4800" b="1" dirty="0"/>
          </a:p>
        </p:txBody>
      </p:sp>
    </p:spTree>
    <p:extLst>
      <p:ext uri="{BB962C8B-B14F-4D97-AF65-F5344CB8AC3E}">
        <p14:creationId xmlns:p14="http://schemas.microsoft.com/office/powerpoint/2010/main" val="3990000243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CE4D1A-9A4F-53FB-8AC3-1C949152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Trabajemos: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970832-ECE5-848A-3F0F-03CD0BBAF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4800" dirty="0"/>
          </a:p>
          <a:p>
            <a:r>
              <a:rPr lang="es-MX" sz="4800" b="1" dirty="0"/>
              <a:t>Evangelizar no tiene límites</a:t>
            </a:r>
          </a:p>
          <a:p>
            <a:endParaRPr lang="es-MX" sz="4800" b="1" dirty="0"/>
          </a:p>
          <a:p>
            <a:r>
              <a:rPr lang="es-MX" sz="4800" b="1" dirty="0"/>
              <a:t>Seamos creativos.</a:t>
            </a:r>
          </a:p>
        </p:txBody>
      </p:sp>
    </p:spTree>
    <p:extLst>
      <p:ext uri="{BB962C8B-B14F-4D97-AF65-F5344CB8AC3E}">
        <p14:creationId xmlns:p14="http://schemas.microsoft.com/office/powerpoint/2010/main" val="2283891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4D41A-7F6D-7DD2-57D2-881ADAE9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Pero necesitamos poder y amar sin reservas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CF65E-AC82-1F0C-5FB2-0E7D48BF2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4800" b="1" dirty="0"/>
          </a:p>
          <a:p>
            <a:r>
              <a:rPr lang="es-MX" sz="4800" b="1" dirty="0"/>
              <a:t>“…había en mi corazón como un fuego ardiente metido en mis huesos; trate de sufrirlo pero no pude” </a:t>
            </a:r>
            <a:r>
              <a:rPr lang="es-MX" sz="4800" b="1" dirty="0" err="1"/>
              <a:t>Jer</a:t>
            </a:r>
            <a:r>
              <a:rPr lang="es-MX" sz="4800" b="1" dirty="0"/>
              <a:t> 20:9</a:t>
            </a:r>
          </a:p>
        </p:txBody>
      </p:sp>
    </p:spTree>
    <p:extLst>
      <p:ext uri="{BB962C8B-B14F-4D97-AF65-F5344CB8AC3E}">
        <p14:creationId xmlns:p14="http://schemas.microsoft.com/office/powerpoint/2010/main" val="1124897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60223-A1E0-EE25-2382-E9836B558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Base bíblica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F4B4F-9C5F-18CC-60EF-FB128BE41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sz="6600" b="1" dirty="0"/>
              <a:t>“Id por todo el mundo y predicad el evangelio a toda criatura” Mar 16:15</a:t>
            </a:r>
          </a:p>
        </p:txBody>
      </p:sp>
    </p:spTree>
    <p:extLst>
      <p:ext uri="{BB962C8B-B14F-4D97-AF65-F5344CB8AC3E}">
        <p14:creationId xmlns:p14="http://schemas.microsoft.com/office/powerpoint/2010/main" val="32991559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0EC7-33F5-BBBF-C2E0-34F99BFE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Evangelio multiforme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4EC24-9841-AE18-CC33-C3B319720C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E</a:t>
            </a:r>
            <a:r>
              <a:rPr lang="es-MX" sz="4800" b="1" dirty="0"/>
              <a:t>vangelio</a:t>
            </a:r>
          </a:p>
          <a:p>
            <a:pPr lvl="1"/>
            <a:endParaRPr lang="es-MX" sz="4600" b="1" dirty="0"/>
          </a:p>
          <a:p>
            <a:pPr lvl="1"/>
            <a:endParaRPr lang="es-MX" sz="4600" b="1" dirty="0"/>
          </a:p>
          <a:p>
            <a:pPr lvl="1"/>
            <a:r>
              <a:rPr lang="es-MX" sz="4600" b="1" dirty="0"/>
              <a:t>Buenas nuevas</a:t>
            </a:r>
            <a:endParaRPr lang="es-MX" sz="4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C9CF30-8D0D-270C-4F53-DE5D4317F9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Multiforme</a:t>
            </a:r>
          </a:p>
          <a:p>
            <a:pPr marL="274320" lvl="1" indent="0">
              <a:buNone/>
            </a:pPr>
            <a:endParaRPr lang="es-MX" sz="4600" b="1" dirty="0"/>
          </a:p>
          <a:p>
            <a:pPr lvl="1">
              <a:buFont typeface="Arial" panose="020B0604020202020204" pitchFamily="34" charset="0"/>
              <a:buChar char="•"/>
            </a:pPr>
            <a:endParaRPr lang="es-MX" sz="46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s-MX" sz="4600" b="1" dirty="0"/>
              <a:t>Diversas formas </a:t>
            </a: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CDC94527-E115-6BD7-D5C4-34EF8A0986AB}"/>
              </a:ext>
            </a:extLst>
          </p:cNvPr>
          <p:cNvSpPr/>
          <p:nvPr/>
        </p:nvSpPr>
        <p:spPr>
          <a:xfrm>
            <a:off x="3077737" y="2665144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37987F73-C948-1E6B-6988-A1E53D6BEBE8}"/>
              </a:ext>
            </a:extLst>
          </p:cNvPr>
          <p:cNvSpPr/>
          <p:nvPr/>
        </p:nvSpPr>
        <p:spPr>
          <a:xfrm>
            <a:off x="3323063" y="3066585"/>
            <a:ext cx="111513" cy="1003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22EA6EEB-A7DA-80BB-C711-E4C1B9AED4EB}"/>
              </a:ext>
            </a:extLst>
          </p:cNvPr>
          <p:cNvSpPr/>
          <p:nvPr/>
        </p:nvSpPr>
        <p:spPr>
          <a:xfrm>
            <a:off x="8619893" y="2943922"/>
            <a:ext cx="122663" cy="1126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30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00F69-74B1-E14D-219F-E2C3EC25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 Señor Jesucristo y la predicación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086D20-D514-5414-E060-264C0E332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dirty="0"/>
              <a:t>El Señor Jesús cambio la forma de presentar la Palabra:</a:t>
            </a:r>
          </a:p>
          <a:p>
            <a:pPr lvl="1"/>
            <a:r>
              <a:rPr lang="es-MX" sz="5400" dirty="0"/>
              <a:t>Acercó la predicación al pueblo</a:t>
            </a:r>
          </a:p>
          <a:p>
            <a:pPr lvl="1"/>
            <a:r>
              <a:rPr lang="es-MX" sz="5400" dirty="0"/>
              <a:t>Utilizó lo que les era cotidiano.</a:t>
            </a:r>
          </a:p>
          <a:p>
            <a:pPr lvl="1"/>
            <a:r>
              <a:rPr lang="es-MX" sz="5400" dirty="0"/>
              <a:t>La hizo personal</a:t>
            </a:r>
          </a:p>
        </p:txBody>
      </p:sp>
    </p:spTree>
    <p:extLst>
      <p:ext uri="{BB962C8B-B14F-4D97-AF65-F5344CB8AC3E}">
        <p14:creationId xmlns:p14="http://schemas.microsoft.com/office/powerpoint/2010/main" val="2535545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rgio E. Valdez Sauad: Lucas 5,1-11 A TODOS, VA JESÚS">
            <a:extLst>
              <a:ext uri="{FF2B5EF4-FFF2-40B4-BE49-F238E27FC236}">
                <a16:creationId xmlns:a16="http://schemas.microsoft.com/office/drawing/2014/main" id="{DE077313-1DF9-9655-2B10-F601E09DBC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778" y="1605776"/>
            <a:ext cx="6250406" cy="40037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79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44402-FCF3-E692-85FA-CBEEDAE7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La iglesia primitiva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6526B-B149-2070-44C8-47E1CFC2A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b="1" dirty="0"/>
              <a:t>“ Y todos los días, en el templo y por las casas, no cesaban de enseñar y predicar a Jesucristo”</a:t>
            </a:r>
          </a:p>
          <a:p>
            <a:r>
              <a:rPr lang="es-MX" sz="5400" b="1" dirty="0"/>
              <a:t>Mar 5:42</a:t>
            </a:r>
            <a:r>
              <a:rPr lang="es-MX" sz="4800" dirty="0"/>
              <a:t> </a:t>
            </a:r>
          </a:p>
        </p:txBody>
      </p:sp>
      <p:pic>
        <p:nvPicPr>
          <p:cNvPr id="2050" name="Picture 2" descr="Mundo Bíblico: El Estudio de su Palabra: La importancia de las reuniones en  las casas (Filemón 1-2)">
            <a:extLst>
              <a:ext uri="{FF2B5EF4-FFF2-40B4-BE49-F238E27FC236}">
                <a16:creationId xmlns:a16="http://schemas.microsoft.com/office/drawing/2014/main" id="{45B66723-89F1-DCFA-CE0A-773047BDF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678" y="4304369"/>
            <a:ext cx="3512637" cy="210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2038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65170-6355-A21F-8C98-4D6C3B21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La época actual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86D76B-5D46-7AB5-1C68-44D6ACEB6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Es un gran desafío para la iglesia cristiana.</a:t>
            </a:r>
          </a:p>
          <a:p>
            <a:endParaRPr lang="es-MX" sz="4800" b="1" dirty="0"/>
          </a:p>
          <a:p>
            <a:r>
              <a:rPr lang="es-MX" sz="4800" b="1" dirty="0"/>
              <a:t>Es una gran oportunidad, por los recursos que disponemos.</a:t>
            </a:r>
          </a:p>
        </p:txBody>
      </p:sp>
    </p:spTree>
    <p:extLst>
      <p:ext uri="{BB962C8B-B14F-4D97-AF65-F5344CB8AC3E}">
        <p14:creationId xmlns:p14="http://schemas.microsoft.com/office/powerpoint/2010/main" val="38231732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0BDBB-9BDC-284D-213E-8A754B141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Mundo actual</a:t>
            </a:r>
          </a:p>
        </p:txBody>
      </p:sp>
      <p:pic>
        <p:nvPicPr>
          <p:cNvPr id="4" name="Picture 2" descr="El mundo actual">
            <a:extLst>
              <a:ext uri="{FF2B5EF4-FFF2-40B4-BE49-F238E27FC236}">
                <a16:creationId xmlns:a16="http://schemas.microsoft.com/office/drawing/2014/main" id="{4D12A955-8B90-26AC-07FB-6321C2B340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59" y="2052753"/>
            <a:ext cx="4349526" cy="32621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La tecnología en el mundo actual - La tecnología en el mundo actual es  indispensable | Facebook">
            <a:extLst>
              <a:ext uri="{FF2B5EF4-FFF2-40B4-BE49-F238E27FC236}">
                <a16:creationId xmlns:a16="http://schemas.microsoft.com/office/drawing/2014/main" id="{CC76B756-08C7-8FE4-E02D-E1A4EF11F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00" y="2063904"/>
            <a:ext cx="5136572" cy="2987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70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F5CC6-455D-C8B5-8F97-A387419B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Formas de evangelismo.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A3FFBB-3A35-4903-7DE1-9AA19EAD3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599" y="2677036"/>
            <a:ext cx="2953539" cy="2463677"/>
          </a:xfrm>
        </p:spPr>
        <p:txBody>
          <a:bodyPr>
            <a:normAutofit fontScale="77500" lnSpcReduction="20000"/>
          </a:bodyPr>
          <a:lstStyle/>
          <a:p>
            <a:r>
              <a:rPr lang="es-MX" sz="4400" b="1" dirty="0"/>
              <a:t>Personal</a:t>
            </a:r>
          </a:p>
          <a:p>
            <a:r>
              <a:rPr lang="es-MX" sz="4400" b="1" dirty="0"/>
              <a:t>Pequeños grupos</a:t>
            </a:r>
          </a:p>
          <a:p>
            <a:r>
              <a:rPr lang="es-MX" sz="4400" b="1" dirty="0"/>
              <a:t>Masivos</a:t>
            </a:r>
          </a:p>
          <a:p>
            <a:r>
              <a:rPr lang="es-MX" sz="4400" b="1" dirty="0"/>
              <a:t>Digitales </a:t>
            </a:r>
          </a:p>
        </p:txBody>
      </p:sp>
      <p:pic>
        <p:nvPicPr>
          <p:cNvPr id="5122" name="Picture 2" descr="I Evangelismo en los semáforos - YouTube">
            <a:extLst>
              <a:ext uri="{FF2B5EF4-FFF2-40B4-BE49-F238E27FC236}">
                <a16:creationId xmlns:a16="http://schemas.microsoft.com/office/drawing/2014/main" id="{51FBDCCA-0B8B-9B7C-855B-985954127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74798"/>
            <a:ext cx="5568176" cy="31320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4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66</TotalTime>
  <Words>251</Words>
  <Application>Microsoft Office PowerPoint</Application>
  <PresentationFormat>Panorámica</PresentationFormat>
  <Paragraphs>60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Corbel</vt:lpstr>
      <vt:lpstr>Base</vt:lpstr>
      <vt:lpstr>El evangelismo multiforme</vt:lpstr>
      <vt:lpstr>Base bíblica</vt:lpstr>
      <vt:lpstr>Evangelio multiforme</vt:lpstr>
      <vt:lpstr>1. Señor Jesucristo y la predicación</vt:lpstr>
      <vt:lpstr>Presentación de PowerPoint</vt:lpstr>
      <vt:lpstr>2. La iglesia primitiva</vt:lpstr>
      <vt:lpstr>3. La época actual</vt:lpstr>
      <vt:lpstr>Mundo actual</vt:lpstr>
      <vt:lpstr>4. Formas de evangelismo.</vt:lpstr>
      <vt:lpstr>5. Época de cambios</vt:lpstr>
      <vt:lpstr>6. Áreas de necesidad.</vt:lpstr>
      <vt:lpstr>Proyectos de evangelismo</vt:lpstr>
      <vt:lpstr>Trabajemos:</vt:lpstr>
      <vt:lpstr>Pero necesitamos poder y amar sin reservas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evangelismo multiforme</dc:title>
  <dc:creator>G. Jocabed Bazaldúa Medrano</dc:creator>
  <cp:lastModifiedBy>G. Jocabed Bazaldúa Medrano</cp:lastModifiedBy>
  <cp:revision>4</cp:revision>
  <dcterms:created xsi:type="dcterms:W3CDTF">2023-05-13T23:14:40Z</dcterms:created>
  <dcterms:modified xsi:type="dcterms:W3CDTF">2023-05-14T00:20:50Z</dcterms:modified>
</cp:coreProperties>
</file>